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3420-F289-4FD5-95FE-527F1F5D9230}" type="datetimeFigureOut">
              <a:rPr lang="en-US" smtClean="0"/>
              <a:t>6/4/2012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C624-843A-448E-917A-FF1EDCB49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46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3420-F289-4FD5-95FE-527F1F5D9230}" type="datetimeFigureOut">
              <a:rPr lang="en-US" smtClean="0"/>
              <a:t>6/4/2012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C624-843A-448E-917A-FF1EDCB49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658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3420-F289-4FD5-95FE-527F1F5D9230}" type="datetimeFigureOut">
              <a:rPr lang="en-US" smtClean="0"/>
              <a:t>6/4/2012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C624-843A-448E-917A-FF1EDCB49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669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3420-F289-4FD5-95FE-527F1F5D9230}" type="datetimeFigureOut">
              <a:rPr lang="en-US" smtClean="0"/>
              <a:t>6/4/2012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C624-843A-448E-917A-FF1EDCB49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43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3420-F289-4FD5-95FE-527F1F5D9230}" type="datetimeFigureOut">
              <a:rPr lang="en-US" smtClean="0"/>
              <a:t>6/4/2012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C624-843A-448E-917A-FF1EDCB49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618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3420-F289-4FD5-95FE-527F1F5D9230}" type="datetimeFigureOut">
              <a:rPr lang="en-US" smtClean="0"/>
              <a:t>6/4/2012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C624-843A-448E-917A-FF1EDCB49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81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3420-F289-4FD5-95FE-527F1F5D9230}" type="datetimeFigureOut">
              <a:rPr lang="en-US" smtClean="0"/>
              <a:t>6/4/2012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C624-843A-448E-917A-FF1EDCB49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629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3420-F289-4FD5-95FE-527F1F5D9230}" type="datetimeFigureOut">
              <a:rPr lang="en-US" smtClean="0"/>
              <a:t>6/4/2012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C624-843A-448E-917A-FF1EDCB49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402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3420-F289-4FD5-95FE-527F1F5D9230}" type="datetimeFigureOut">
              <a:rPr lang="en-US" smtClean="0"/>
              <a:t>6/4/2012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C624-843A-448E-917A-FF1EDCB49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211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3420-F289-4FD5-95FE-527F1F5D9230}" type="datetimeFigureOut">
              <a:rPr lang="en-US" smtClean="0"/>
              <a:t>6/4/2012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C624-843A-448E-917A-FF1EDCB49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432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3420-F289-4FD5-95FE-527F1F5D9230}" type="datetimeFigureOut">
              <a:rPr lang="en-US" smtClean="0"/>
              <a:t>6/4/2012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C624-843A-448E-917A-FF1EDCB49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059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23420-F289-4FD5-95FE-527F1F5D9230}" type="datetimeFigureOut">
              <a:rPr lang="en-US" smtClean="0"/>
              <a:t>6/4/2012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0C624-843A-448E-917A-FF1EDCB49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45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WWII political cartoons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9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7709"/>
            <a:ext cx="5422566" cy="6773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067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2113"/>
            <a:ext cx="5181599" cy="6627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0726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0340"/>
            <a:ext cx="5562599" cy="660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2439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29" y="200025"/>
            <a:ext cx="7496371" cy="635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8520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65593"/>
            <a:ext cx="6857999" cy="6621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0586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12" y="258586"/>
            <a:ext cx="7472888" cy="6218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7308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1" y="609600"/>
            <a:ext cx="9026769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4153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</Words>
  <Application>Microsoft Office PowerPoint</Application>
  <PresentationFormat>On-screen Show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WWII political cartoons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Virginia Beach City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Kathleen F. Laroue</dc:creator>
  <cp:lastModifiedBy>Kathleen F. Laroue</cp:lastModifiedBy>
  <cp:revision>2</cp:revision>
  <dcterms:created xsi:type="dcterms:W3CDTF">2012-06-04T13:38:18Z</dcterms:created>
  <dcterms:modified xsi:type="dcterms:W3CDTF">2012-06-04T13:57:10Z</dcterms:modified>
</cp:coreProperties>
</file>