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291ECD0-A359-45C5-887D-F2791E07D6DE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2CA9805-5F72-4B48-9169-00E96000B13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Three Little Pigs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POV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Discuss: What’s the difference between a “secret </a:t>
            </a:r>
            <a:r>
              <a:rPr lang="en-US" dirty="0"/>
              <a:t>admirer” and a “</a:t>
            </a:r>
            <a:r>
              <a:rPr lang="en-US" dirty="0" smtClean="0"/>
              <a:t>stalker”?</a:t>
            </a:r>
          </a:p>
        </p:txBody>
      </p:sp>
    </p:spTree>
    <p:extLst>
      <p:ext uri="{BB962C8B-B14F-4D97-AF65-F5344CB8AC3E}">
        <p14:creationId xmlns:p14="http://schemas.microsoft.com/office/powerpoint/2010/main" val="33029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 between “stealing” something and “liberating” it?  </a:t>
            </a:r>
          </a:p>
        </p:txBody>
      </p:sp>
    </p:spTree>
    <p:extLst>
      <p:ext uri="{BB962C8B-B14F-4D97-AF65-F5344CB8AC3E}">
        <p14:creationId xmlns:p14="http://schemas.microsoft.com/office/powerpoint/2010/main" val="39812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 between “cheating” and “helping”?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Little Pigs</a:t>
            </a:r>
          </a:p>
          <a:p>
            <a:r>
              <a:rPr lang="en-US" dirty="0" smtClean="0"/>
              <a:t>The Real Story of the Three Little Pigs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favorite fairytale and write it from a different POV. A few will be shared in class on </a:t>
            </a:r>
            <a:r>
              <a:rPr lang="en-US" dirty="0" smtClean="0"/>
              <a:t>Feb. 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119</TotalTime>
  <Words>95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The Three Little Pigs</vt:lpstr>
      <vt:lpstr>Warm-up one</vt:lpstr>
      <vt:lpstr>Warm-up 2</vt:lpstr>
      <vt:lpstr>Warm up 3</vt:lpstr>
      <vt:lpstr>Story time!!!</vt:lpstr>
      <vt:lpstr>Your job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 and I</dc:title>
  <dc:creator>Kathleen F. Laroue</dc:creator>
  <cp:lastModifiedBy>Kathleen F. Laroue</cp:lastModifiedBy>
  <cp:revision>3</cp:revision>
  <dcterms:created xsi:type="dcterms:W3CDTF">2013-02-11T19:02:26Z</dcterms:created>
  <dcterms:modified xsi:type="dcterms:W3CDTF">2013-02-12T13:56:28Z</dcterms:modified>
</cp:coreProperties>
</file>