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2" r:id="rId4"/>
    <p:sldId id="258" r:id="rId5"/>
    <p:sldId id="261" r:id="rId6"/>
    <p:sldId id="263" r:id="rId7"/>
    <p:sldId id="276" r:id="rId8"/>
    <p:sldId id="265" r:id="rId9"/>
    <p:sldId id="277" r:id="rId10"/>
    <p:sldId id="271" r:id="rId11"/>
    <p:sldId id="272" r:id="rId12"/>
    <p:sldId id="267" r:id="rId13"/>
    <p:sldId id="273" r:id="rId14"/>
    <p:sldId id="268" r:id="rId15"/>
    <p:sldId id="269" r:id="rId16"/>
    <p:sldId id="27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9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1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1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0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1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76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1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7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5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0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9EF40D-3CDF-4699-9FD4-B1085C8C02FD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941C144-1A87-4A11-ABE6-7E40BDC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0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arouetallwood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chimamanda_adichie_the_danger_of_a_single_stor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Simulations </a:t>
            </a:r>
            <a:r>
              <a:rPr lang="en-US" dirty="0" smtClean="0"/>
              <a:t>with Swagger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Simulations for the world history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01479"/>
            <a:ext cx="9609221" cy="706964"/>
          </a:xfrm>
        </p:spPr>
        <p:txBody>
          <a:bodyPr/>
          <a:lstStyle/>
          <a:p>
            <a:r>
              <a:rPr lang="en-US" sz="2400" dirty="0" smtClean="0"/>
              <a:t>You are a new teacher and have been given a room full of items left over from the last teacher.  However, there are rival teachers who also want this room and its contents. 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06317"/>
            <a:ext cx="10106604" cy="42190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order to keep the stuff you need to be the greatest teacher ever you have to “claim it.”</a:t>
            </a:r>
          </a:p>
          <a:p>
            <a:r>
              <a:rPr lang="en-US" sz="2400" dirty="0" smtClean="0"/>
              <a:t>The good news is you have friends that will help you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US" sz="2400" dirty="0" smtClean="0"/>
          </a:p>
          <a:p>
            <a:r>
              <a:rPr lang="en-US" sz="2400" dirty="0" smtClean="0"/>
              <a:t>You “claim” items by putting your group’s post-it-note (with symbol) on the item. </a:t>
            </a:r>
          </a:p>
          <a:p>
            <a:r>
              <a:rPr lang="en-US" sz="2400" dirty="0" smtClean="0"/>
              <a:t>Think carefully about which items you want to keep and WHY.</a:t>
            </a:r>
          </a:p>
          <a:p>
            <a:r>
              <a:rPr lang="en-US" sz="2400" dirty="0" smtClean="0"/>
              <a:t> You must follow ALL instructions on the laminated card or BE SENT TO A PORTABLE!</a:t>
            </a:r>
          </a:p>
        </p:txBody>
      </p:sp>
    </p:spTree>
    <p:extLst>
      <p:ext uri="{BB962C8B-B14F-4D97-AF65-F5344CB8AC3E}">
        <p14:creationId xmlns:p14="http://schemas.microsoft.com/office/powerpoint/2010/main" val="2281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32050"/>
            <a:ext cx="11182350" cy="34163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Think about WHAT you are claiming and WHY.</a:t>
            </a:r>
          </a:p>
          <a:p>
            <a:r>
              <a:rPr lang="en-US" sz="3600" dirty="0" smtClean="0"/>
              <a:t>You will have to turn in a written list of WHAT and WHY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Let’s think about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2603500"/>
            <a:ext cx="10907485" cy="37973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ffectLst/>
              </a:rPr>
              <a:t>Each group shares with the whole class the two most important items they claimed and why.  </a:t>
            </a:r>
          </a:p>
        </p:txBody>
      </p:sp>
    </p:spTree>
    <p:extLst>
      <p:ext uri="{BB962C8B-B14F-4D97-AF65-F5344CB8AC3E}">
        <p14:creationId xmlns:p14="http://schemas.microsoft.com/office/powerpoint/2010/main" val="20634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SPOILER ALERT!!! This was really about imperialism in Africa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05" y="2603500"/>
            <a:ext cx="6026896" cy="34163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What country do you think you were? WHY?</a:t>
            </a:r>
          </a:p>
          <a:p>
            <a:r>
              <a:rPr lang="en-US" altLang="en-US" sz="2800" dirty="0"/>
              <a:t>What are the drawbacks to dividing Africa this way? What are the positives?</a:t>
            </a:r>
          </a:p>
          <a:p>
            <a:r>
              <a:rPr lang="en-US" altLang="en-US" sz="2800" dirty="0"/>
              <a:t>Predict what will happen based on what happened during the activity.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http://howafrica.com/wp-content/uploads/2015/01/Africa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03500"/>
            <a:ext cx="45815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9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63" y="2395272"/>
            <a:ext cx="3257550" cy="34258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Draw 3 lines to divide the territory into 3 nations</a:t>
            </a:r>
            <a:endParaRPr lang="en-US" sz="3200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0"/>
            <a:ext cx="5910262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1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327275"/>
            <a:ext cx="3498104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Draw 3 lines </a:t>
            </a:r>
          </a:p>
          <a:p>
            <a:pPr marL="0" indent="0">
              <a:buNone/>
              <a:defRPr/>
            </a:pPr>
            <a:r>
              <a:rPr lang="en-US" sz="3200" dirty="0"/>
              <a:t>t</a:t>
            </a:r>
            <a:r>
              <a:rPr lang="en-US" sz="3200" dirty="0" smtClean="0"/>
              <a:t>o divide the territory into 3 nations</a:t>
            </a:r>
            <a:endParaRPr lang="en-US" sz="3200" dirty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1"/>
            <a:ext cx="548640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Let’s think about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81" y="2451100"/>
            <a:ext cx="10416936" cy="3416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Why did Europeans choose this method to dividing Africa rather than another?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Why were the language groups not taken into account?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What problems does this create in Africa?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What are the ethical implications of the Scramble fo</a:t>
            </a:r>
            <a:r>
              <a:rPr lang="en-US" sz="2400" dirty="0" smtClean="0"/>
              <a:t>r Africa?</a:t>
            </a: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7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348392"/>
            <a:ext cx="11052175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Thank you for coming to our session</a:t>
            </a:r>
            <a:r>
              <a:rPr lang="en-US" sz="2800" dirty="0" smtClean="0"/>
              <a:t>!  </a:t>
            </a:r>
            <a:endParaRPr lang="en-US" sz="2800" dirty="0" smtClean="0"/>
          </a:p>
          <a:p>
            <a:r>
              <a:rPr lang="en-US" sz="2800" dirty="0" smtClean="0"/>
              <a:t>Check the website for digital </a:t>
            </a:r>
            <a:r>
              <a:rPr lang="en-US" sz="2800" dirty="0" smtClean="0"/>
              <a:t>copies of everything and more!</a:t>
            </a:r>
            <a:endParaRPr lang="en-US" sz="2800" dirty="0" smtClean="0"/>
          </a:p>
          <a:p>
            <a:r>
              <a:rPr lang="en-US" sz="2800" dirty="0" smtClean="0"/>
              <a:t>Don’t forget to be awesome.  </a:t>
            </a:r>
          </a:p>
        </p:txBody>
      </p:sp>
      <p:pic>
        <p:nvPicPr>
          <p:cNvPr id="1026" name="Picture 2" descr="https://i.imgflip.com/hkj1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56542"/>
            <a:ext cx="3851274" cy="25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Resources!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put together a bunch of free simulations we have used in our classrooms. Feel free to steal and adapt as you wish!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www.larouetallwood.weebly.com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1" y="3789545"/>
            <a:ext cx="3775166" cy="2831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1" y="4114800"/>
            <a:ext cx="2638697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4225"/>
            <a:ext cx="10515600" cy="1325563"/>
          </a:xfrm>
        </p:spPr>
        <p:txBody>
          <a:bodyPr/>
          <a:lstStyle/>
          <a:p>
            <a:r>
              <a:rPr lang="en-US" dirty="0" smtClean="0"/>
              <a:t>What is a simulation?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6245"/>
            <a:ext cx="10515600" cy="52057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Students re-enact or become the “players” of an historical event. </a:t>
            </a:r>
          </a:p>
          <a:p>
            <a:r>
              <a:rPr lang="en-US" sz="2000" dirty="0" smtClean="0"/>
              <a:t>Students physically, emotionally, &amp; mentally engage with the content.</a:t>
            </a:r>
          </a:p>
          <a:p>
            <a:endParaRPr lang="en-US" sz="2000" dirty="0" smtClean="0"/>
          </a:p>
          <a:p>
            <a:r>
              <a:rPr lang="en-US" sz="2000" dirty="0" smtClean="0"/>
              <a:t>Example:  </a:t>
            </a:r>
          </a:p>
          <a:p>
            <a:pPr lvl="1"/>
            <a:r>
              <a:rPr lang="en-US" sz="1800" dirty="0" smtClean="0"/>
              <a:t>French Revolution- Students re-enact the French Revolution in 90 minutes.</a:t>
            </a:r>
          </a:p>
          <a:p>
            <a:pPr lvl="1"/>
            <a:r>
              <a:rPr lang="en-US" sz="1800" dirty="0" smtClean="0"/>
              <a:t>Scramble for Africa – Students experience colonization in Africa by “claiming” different strategic items in the classroom.  </a:t>
            </a:r>
          </a:p>
          <a:p>
            <a:pPr lvl="1"/>
            <a:r>
              <a:rPr lang="en-US" sz="1800" dirty="0" smtClean="0"/>
              <a:t>Workers rally- Students give speeches at a worker’s rally following the Industrial Revolution to show understanding of new political ideas such as socialism. </a:t>
            </a:r>
          </a:p>
          <a:p>
            <a:pPr lvl="1"/>
            <a:r>
              <a:rPr lang="en-US" sz="1800" dirty="0" smtClean="0"/>
              <a:t>Development of Greek city-states – Students form city-states and “trade” goods with each other. (World History 1)</a:t>
            </a:r>
          </a:p>
        </p:txBody>
      </p:sp>
    </p:spTree>
    <p:extLst>
      <p:ext uri="{BB962C8B-B14F-4D97-AF65-F5344CB8AC3E}">
        <p14:creationId xmlns:p14="http://schemas.microsoft.com/office/powerpoint/2010/main" val="18713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47544"/>
            <a:ext cx="8761413" cy="706964"/>
          </a:xfrm>
        </p:spPr>
        <p:txBody>
          <a:bodyPr/>
          <a:lstStyle/>
          <a:p>
            <a:r>
              <a:rPr lang="en-US" dirty="0" smtClean="0"/>
              <a:t>Roadblocks to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707487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Time </a:t>
            </a:r>
          </a:p>
          <a:p>
            <a:r>
              <a:rPr lang="en-US" sz="2400" dirty="0" smtClean="0"/>
              <a:t>It can get really noisy,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messy, hectic, and chaotic at times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Classroom set up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Manipulative/supplies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Topic choices! Example: Genocide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Be Brave!  It is well worth the work!</a:t>
            </a:r>
          </a:p>
        </p:txBody>
      </p:sp>
      <p:pic>
        <p:nvPicPr>
          <p:cNvPr id="1026" name="Picture 2" descr="http://i1.kym-cdn.com/photos/images/original/000/702/625/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76" y="3670247"/>
            <a:ext cx="2737981" cy="28235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09" y="894841"/>
            <a:ext cx="8761413" cy="706964"/>
          </a:xfrm>
        </p:spPr>
        <p:txBody>
          <a:bodyPr/>
          <a:lstStyle/>
          <a:p>
            <a:r>
              <a:rPr lang="en-US" dirty="0" smtClean="0"/>
              <a:t>Why do simulations?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639" y="2603500"/>
            <a:ext cx="9581363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Students are 90% more likely to remember what they do, hear, and see</a:t>
            </a:r>
          </a:p>
          <a:p>
            <a:r>
              <a:rPr lang="en-US" sz="2400" dirty="0" smtClean="0"/>
              <a:t>Everyone participates -- think about your wallflowers and students who never sit still </a:t>
            </a:r>
          </a:p>
          <a:p>
            <a:r>
              <a:rPr lang="en-US" sz="2400" dirty="0" smtClean="0"/>
              <a:t>FUN! FUN! FUN!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38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Come on…don’t be scared</a:t>
            </a:r>
          </a:p>
          <a:p>
            <a:r>
              <a:rPr lang="en-US" sz="2800" dirty="0" smtClean="0"/>
              <a:t>We won’t grade you </a:t>
            </a:r>
            <a:r>
              <a:rPr lang="en-US" sz="2800" dirty="0" smtClean="0">
                <a:sym typeface="Wingdings" panose="05000000000000000000" pitchFamily="2" charset="2"/>
              </a:rPr>
              <a:t>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s-media-cache-ak0.pinimg.com/236x/32/67/a5/3267a5c9868807ee1c3cbedd4ea0a4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070" y="973668"/>
            <a:ext cx="3983850" cy="56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39795">
            <a:off x="1828995" y="3707867"/>
            <a:ext cx="2280187" cy="2745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7370">
            <a:off x="8903376" y="3541607"/>
            <a:ext cx="2627409" cy="2799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Atlas Activity – This can be done either before you do the Scramble or after. It depends on how much of a surprise factor you are going for.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8133">
            <a:off x="6684313" y="3941758"/>
            <a:ext cx="2665162" cy="1998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1951">
            <a:off x="3201179" y="3974184"/>
            <a:ext cx="2800271" cy="21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Scramble for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2327275"/>
            <a:ext cx="5185954" cy="424334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 smtClean="0"/>
              <a:t>Opener:</a:t>
            </a:r>
          </a:p>
          <a:p>
            <a:pPr>
              <a:defRPr/>
            </a:pPr>
            <a:r>
              <a:rPr lang="en-US" sz="3200" dirty="0" smtClean="0"/>
              <a:t>What </a:t>
            </a:r>
            <a:r>
              <a:rPr lang="en-US" sz="3200" dirty="0" smtClean="0"/>
              <a:t>is going on?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smtClean="0"/>
              <a:t>What countries are represented</a:t>
            </a:r>
            <a:r>
              <a:rPr lang="en-US" sz="3200" dirty="0" smtClean="0"/>
              <a:t>?</a:t>
            </a:r>
          </a:p>
          <a:p>
            <a:pPr>
              <a:defRPr/>
            </a:pPr>
            <a:endParaRPr lang="en-US" sz="3200" dirty="0"/>
          </a:p>
          <a:p>
            <a:pPr marL="0" indent="0">
              <a:buNone/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/>
          </a:p>
          <a:p>
            <a:pPr marL="0" indent="0">
              <a:buNone/>
              <a:defRPr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54" y="601250"/>
            <a:ext cx="4650617" cy="6093912"/>
          </a:xfrm>
          <a:prstGeom prst="rect">
            <a:avLst/>
          </a:prstGeom>
        </p:spPr>
      </p:pic>
      <p:pic>
        <p:nvPicPr>
          <p:cNvPr id="4100" name="Picture 8" descr="http://timerime.com/user_files/81/81006/media/African%20Imperiali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54" y="601250"/>
            <a:ext cx="4770543" cy="6256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Perspectives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3816" y="2564312"/>
            <a:ext cx="7728429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2" y="2316098"/>
            <a:ext cx="34935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we show next:</a:t>
            </a:r>
          </a:p>
          <a:p>
            <a:r>
              <a:rPr lang="en-US" dirty="0"/>
              <a:t>The Danger of The Single Story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www.ted.com/talks/chimamanda_adichie_the_danger_of_a_single_story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Students are told to simply watch and think about how this might relate to what we are doing next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Teacher note: a nod to what is coming next – resistance!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99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259</TotalTime>
  <Words>640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Ion Boardroom</vt:lpstr>
      <vt:lpstr>Simulations with Swagger</vt:lpstr>
      <vt:lpstr>Free Resources!</vt:lpstr>
      <vt:lpstr>What is a simulation?</vt:lpstr>
      <vt:lpstr>Roadblocks to simulation</vt:lpstr>
      <vt:lpstr>Why do simulations?</vt:lpstr>
      <vt:lpstr>Let’s try it!</vt:lpstr>
      <vt:lpstr>Background information</vt:lpstr>
      <vt:lpstr>Scramble for Africa</vt:lpstr>
      <vt:lpstr>Multiple Perspectives</vt:lpstr>
      <vt:lpstr>You are a new teacher and have been given a room full of items left over from the last teacher.  However, there are rival teachers who also want this room and its contents.   </vt:lpstr>
      <vt:lpstr>CLAIM IT!</vt:lpstr>
      <vt:lpstr>Let’s think about this…</vt:lpstr>
      <vt:lpstr>SPOILER ALERT!!! This was really about imperialism in Africa </vt:lpstr>
      <vt:lpstr>PowerPoint Presentation</vt:lpstr>
      <vt:lpstr>PowerPoint Presentation</vt:lpstr>
      <vt:lpstr>Let’s think about it…</vt:lpstr>
      <vt:lpstr>Questions?</vt:lpstr>
    </vt:vector>
  </TitlesOfParts>
  <Company>Virginia Beach City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Simulations with a Swagger</dc:title>
  <dc:creator>Courtney W. Pope</dc:creator>
  <cp:lastModifiedBy>Kathleen F. Laroue</cp:lastModifiedBy>
  <cp:revision>31</cp:revision>
  <dcterms:created xsi:type="dcterms:W3CDTF">2015-10-13T18:15:39Z</dcterms:created>
  <dcterms:modified xsi:type="dcterms:W3CDTF">2016-12-02T23:38:09Z</dcterms:modified>
</cp:coreProperties>
</file>