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32" r:id="rId1"/>
  </p:sldMasterIdLst>
  <p:notesMasterIdLst>
    <p:notesMasterId r:id="rId11"/>
  </p:notesMasterIdLst>
  <p:sldIdLst>
    <p:sldId id="256" r:id="rId2"/>
    <p:sldId id="260" r:id="rId3"/>
    <p:sldId id="302" r:id="rId4"/>
    <p:sldId id="258" r:id="rId5"/>
    <p:sldId id="257" r:id="rId6"/>
    <p:sldId id="259" r:id="rId7"/>
    <p:sldId id="261" r:id="rId8"/>
    <p:sldId id="263" r:id="rId9"/>
    <p:sldId id="262" r:id="rId10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F5F17D5-A013-418A-BFDA-D9E8A7219F83}" type="datetimeFigureOut">
              <a:rPr lang="he-IL" smtClean="0"/>
              <a:t>כ"ה/טבת/תשע"ג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4B0B5BE-35F8-4EA6-AC30-D35D6CD3573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67308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0B5BE-35F8-4EA6-AC30-D35D6CD35735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54851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52EA-3431-4FE2-9F59-F9976670A7AA}" type="datetimeFigureOut">
              <a:rPr lang="he-IL" smtClean="0"/>
              <a:t>כ"ה/טבת/תשע"ג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50346-3808-4F4C-8667-35E45684FEB1}" type="slidenum">
              <a:rPr lang="he-IL" smtClean="0"/>
              <a:t>‹#›</a:t>
            </a:fld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52EA-3431-4FE2-9F59-F9976670A7AA}" type="datetimeFigureOut">
              <a:rPr lang="he-IL" smtClean="0"/>
              <a:t>כ"ה/טבת/תשע"ג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50346-3808-4F4C-8667-35E45684FEB1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52EA-3431-4FE2-9F59-F9976670A7AA}" type="datetimeFigureOut">
              <a:rPr lang="he-IL" smtClean="0"/>
              <a:t>כ"ה/טבת/תשע"ג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50346-3808-4F4C-8667-35E45684FEB1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52EA-3431-4FE2-9F59-F9976670A7AA}" type="datetimeFigureOut">
              <a:rPr lang="he-IL" smtClean="0"/>
              <a:t>כ"ה/טבת/תשע"ג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50346-3808-4F4C-8667-35E45684FEB1}" type="slidenum">
              <a:rPr lang="he-IL" smtClean="0"/>
              <a:t>‹#›</a:t>
            </a:fld>
            <a:endParaRPr lang="he-I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52EA-3431-4FE2-9F59-F9976670A7AA}" type="datetimeFigureOut">
              <a:rPr lang="he-IL" smtClean="0"/>
              <a:t>כ"ה/טבת/תשע"ג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50346-3808-4F4C-8667-35E45684FEB1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52EA-3431-4FE2-9F59-F9976670A7AA}" type="datetimeFigureOut">
              <a:rPr lang="he-IL" smtClean="0"/>
              <a:t>כ"ה/טבת/תשע"ג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50346-3808-4F4C-8667-35E45684FEB1}" type="slidenum">
              <a:rPr lang="he-IL" smtClean="0"/>
              <a:t>‹#›</a:t>
            </a:fld>
            <a:endParaRPr lang="he-I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52EA-3431-4FE2-9F59-F9976670A7AA}" type="datetimeFigureOut">
              <a:rPr lang="he-IL" smtClean="0"/>
              <a:t>כ"ה/טבת/תשע"ג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50346-3808-4F4C-8667-35E45684FEB1}" type="slidenum">
              <a:rPr lang="he-IL" smtClean="0"/>
              <a:t>‹#›</a:t>
            </a:fld>
            <a:endParaRPr lang="he-I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52EA-3431-4FE2-9F59-F9976670A7AA}" type="datetimeFigureOut">
              <a:rPr lang="he-IL" smtClean="0"/>
              <a:t>כ"ה/טבת/תשע"ג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50346-3808-4F4C-8667-35E45684FEB1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52EA-3431-4FE2-9F59-F9976670A7AA}" type="datetimeFigureOut">
              <a:rPr lang="he-IL" smtClean="0"/>
              <a:t>כ"ה/טבת/תשע"ג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50346-3808-4F4C-8667-35E45684FEB1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52EA-3431-4FE2-9F59-F9976670A7AA}" type="datetimeFigureOut">
              <a:rPr lang="he-IL" smtClean="0"/>
              <a:t>כ"ה/טבת/תשע"ג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50346-3808-4F4C-8667-35E45684FEB1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52EA-3431-4FE2-9F59-F9976670A7AA}" type="datetimeFigureOut">
              <a:rPr lang="he-IL" smtClean="0"/>
              <a:t>כ"ה/טבת/תשע"ג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50346-3808-4F4C-8667-35E45684FEB1}" type="slidenum">
              <a:rPr lang="he-IL" smtClean="0"/>
              <a:t>‹#›</a:t>
            </a:fld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07B52EA-3431-4FE2-9F59-F9976670A7AA}" type="datetimeFigureOut">
              <a:rPr lang="he-IL" smtClean="0"/>
              <a:t>כ"ה/טבת/תשע"ג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2250346-3808-4F4C-8667-35E45684FEB1}" type="slidenum">
              <a:rPr lang="he-IL" smtClean="0"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1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286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3568" y="-99392"/>
            <a:ext cx="792088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en-US" sz="54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en-US" sz="5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Shir</a:t>
            </a:r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yizchaki</a:t>
            </a:r>
            <a:endParaRPr lang="en-US" sz="54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he-IL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שיר יצחקי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148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057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0"/>
            <a:ext cx="4755773" cy="1668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2367" y="2996952"/>
            <a:ext cx="6080704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The meaning of</a:t>
            </a:r>
          </a:p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my name “SHIR”</a:t>
            </a:r>
          </a:p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is the </a:t>
            </a:r>
            <a:r>
              <a:rPr lang="en-US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word“SONG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”</a:t>
            </a:r>
          </a:p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in English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894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62" y="548680"/>
            <a:ext cx="6251045" cy="439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87624" y="5085184"/>
            <a:ext cx="63984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Young ambassadors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171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892899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03648" y="260648"/>
            <a:ext cx="64129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ebre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 language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83432" y="1340768"/>
            <a:ext cx="6773014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3200" dirty="0" smtClean="0">
                <a:solidFill>
                  <a:schemeClr val="accent6"/>
                </a:solidFill>
              </a:rPr>
              <a:t>Hebrew is the formal language of Israel. It’s the Bible language and it’s written from right to left.</a:t>
            </a:r>
            <a:endParaRPr lang="he-IL" sz="3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14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35896" y="4711938"/>
            <a:ext cx="1368152" cy="1477328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My older Brother –</a:t>
            </a:r>
          </a:p>
          <a:p>
            <a:pPr algn="l"/>
            <a:r>
              <a:rPr lang="en-US" dirty="0" smtClean="0"/>
              <a:t>In the IDF in the navy forces</a:t>
            </a:r>
            <a:endParaRPr lang="he-IL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653135"/>
            <a:ext cx="1365250" cy="153613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654788"/>
            <a:ext cx="1312664" cy="125748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859" y="4865271"/>
            <a:ext cx="1438981" cy="15880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34745"/>
            <a:ext cx="1365250" cy="18287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92859" y="4896604"/>
            <a:ext cx="1656184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My Big Brother-</a:t>
            </a:r>
          </a:p>
          <a:p>
            <a:pPr algn="l"/>
            <a:r>
              <a:rPr lang="en-US" dirty="0" smtClean="0"/>
              <a:t>A student in the University. </a:t>
            </a:r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7812360" y="4711938"/>
            <a:ext cx="131266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My Big Sister-</a:t>
            </a:r>
          </a:p>
          <a:p>
            <a:pPr algn="l"/>
            <a:r>
              <a:rPr lang="en-US" dirty="0" smtClean="0"/>
              <a:t>A student in College</a:t>
            </a:r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>
            <a:off x="5220072" y="4711938"/>
            <a:ext cx="1224136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My Father-</a:t>
            </a:r>
          </a:p>
          <a:p>
            <a:pPr algn="l"/>
            <a:r>
              <a:rPr lang="en-US" dirty="0" smtClean="0"/>
              <a:t>Works as a logistic manger</a:t>
            </a:r>
            <a:endParaRPr lang="he-IL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4509120"/>
            <a:ext cx="1224136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My Mother –works </a:t>
            </a:r>
            <a:r>
              <a:rPr lang="en-US" dirty="0"/>
              <a:t>as a Director of Human Resources </a:t>
            </a:r>
            <a:endParaRPr lang="he-IL" dirty="0"/>
          </a:p>
        </p:txBody>
      </p:sp>
      <p:sp>
        <p:nvSpPr>
          <p:cNvPr id="11" name="Rectangle 10"/>
          <p:cNvSpPr/>
          <p:nvPr/>
        </p:nvSpPr>
        <p:spPr>
          <a:xfrm>
            <a:off x="6732240" y="4772867"/>
            <a:ext cx="936104" cy="1021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+mj-lt"/>
              </a:rPr>
              <a:t>Me!</a:t>
            </a:r>
            <a:endParaRPr lang="he-IL" sz="2800" b="1" dirty="0">
              <a:ln>
                <a:solidFill>
                  <a:schemeClr val="bg1"/>
                </a:solidFill>
              </a:ln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188640"/>
            <a:ext cx="34528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My Family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715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56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14961" cy="2754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764" y="3157801"/>
            <a:ext cx="4937301" cy="355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" y="2913675"/>
            <a:ext cx="2627573" cy="394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109" y="3850831"/>
            <a:ext cx="2314575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544" y="-27037"/>
            <a:ext cx="4104456" cy="307834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41269" y="280592"/>
            <a:ext cx="5330305" cy="33239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16600" b="1" cap="none" spc="0" dirty="0" smtClean="0">
                <a:ln/>
                <a:solidFill>
                  <a:schemeClr val="accent3"/>
                </a:solidFill>
                <a:effectLst/>
                <a:latin typeface="Berlin Sans FB Demi" pitchFamily="34" charset="0"/>
                <a:cs typeface="+mj-cs"/>
              </a:rPr>
              <a:t>IDF</a:t>
            </a:r>
          </a:p>
          <a:p>
            <a:pPr algn="ctr"/>
            <a:r>
              <a:rPr lang="en-US" sz="4400" b="1" dirty="0" smtClean="0">
                <a:ln/>
                <a:solidFill>
                  <a:schemeClr val="accent3"/>
                </a:solidFill>
                <a:latin typeface="Berlin Sans FB Demi" pitchFamily="34" charset="0"/>
                <a:cs typeface="+mj-cs"/>
              </a:rPr>
              <a:t>Israel Defense Forces</a:t>
            </a:r>
            <a:endParaRPr lang="en-US" sz="4400" b="1" cap="none" spc="0" dirty="0">
              <a:ln/>
              <a:solidFill>
                <a:schemeClr val="accent3"/>
              </a:solidFill>
              <a:effectLst/>
              <a:latin typeface="Berlin Sans FB Demi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8461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7647" cy="3410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44" y="3675856"/>
            <a:ext cx="4586275" cy="3009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86150"/>
            <a:ext cx="4091235" cy="2727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60648"/>
            <a:ext cx="4523390" cy="2714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58824" y="2967335"/>
            <a:ext cx="54263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MACCABIM -REUT</a:t>
            </a:r>
            <a:endParaRPr lang="en-US" sz="5400" b="1" cap="none" spc="0" dirty="0">
              <a:ln w="11430"/>
              <a:solidFill>
                <a:schemeClr val="accent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068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754" y="3203451"/>
            <a:ext cx="4872203" cy="3654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534" y="-8706"/>
            <a:ext cx="5116047" cy="3416027"/>
          </a:xfrm>
          <a:prstGeom prst="rect">
            <a:avLst/>
          </a:prstGeom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627" y="-20916"/>
            <a:ext cx="4311360" cy="323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283" y="3212604"/>
            <a:ext cx="4356703" cy="3678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827584" y="2623845"/>
            <a:ext cx="640457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MODI’IN-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city of the future</a:t>
            </a:r>
          </a:p>
        </p:txBody>
      </p:sp>
    </p:spTree>
    <p:extLst>
      <p:ext uri="{BB962C8B-B14F-4D97-AF65-F5344CB8AC3E}">
        <p14:creationId xmlns:p14="http://schemas.microsoft.com/office/powerpoint/2010/main" val="218020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1099</TotalTime>
  <Words>108</Words>
  <Application>Microsoft Office PowerPoint</Application>
  <PresentationFormat>On-screen Show (4:3)</PresentationFormat>
  <Paragraphs>28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יצחקי</dc:creator>
  <cp:lastModifiedBy>Kathleen F. Laroue</cp:lastModifiedBy>
  <cp:revision>133</cp:revision>
  <dcterms:created xsi:type="dcterms:W3CDTF">2012-09-19T18:27:00Z</dcterms:created>
  <dcterms:modified xsi:type="dcterms:W3CDTF">2013-01-07T19:23:28Z</dcterms:modified>
</cp:coreProperties>
</file>