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03126D-4AD7-4225-9DFF-AE010175B766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77EF42-F586-4738-B9D4-7D5B385555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2590799"/>
          </a:xfrm>
        </p:spPr>
        <p:txBody>
          <a:bodyPr>
            <a:normAutofit/>
          </a:bodyPr>
          <a:lstStyle/>
          <a:p>
            <a:r>
              <a:rPr lang="en-US" dirty="0" smtClean="0"/>
              <a:t>Period 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 concept 5.3 – Nationalism, Evolution, and Reform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Liberalism</a:t>
            </a:r>
          </a:p>
          <a:p>
            <a:r>
              <a:rPr lang="en-US" dirty="0" smtClean="0"/>
              <a:t>Socialism</a:t>
            </a:r>
          </a:p>
          <a:p>
            <a:r>
              <a:rPr lang="en-US" dirty="0" smtClean="0"/>
              <a:t>Communism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“New” political ideologies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Demands for women’s suffrage and an emergent feminism</a:t>
            </a:r>
          </a:p>
          <a:p>
            <a:pPr lvl="1"/>
            <a:r>
              <a:rPr lang="en-US" dirty="0" smtClean="0"/>
              <a:t>Mary Wollstonecraft’s A Vindication of the Rights of Women</a:t>
            </a:r>
          </a:p>
          <a:p>
            <a:pPr lvl="1"/>
            <a:r>
              <a:rPr lang="en-US" dirty="0" err="1"/>
              <a:t>O</a:t>
            </a:r>
            <a:r>
              <a:rPr lang="en-US" dirty="0" err="1" smtClean="0"/>
              <a:t>lympe</a:t>
            </a:r>
            <a:r>
              <a:rPr lang="en-US" dirty="0" smtClean="0"/>
              <a:t> de </a:t>
            </a:r>
            <a:r>
              <a:rPr lang="en-US" dirty="0" err="1" smtClean="0"/>
              <a:t>Gouges’s</a:t>
            </a:r>
            <a:r>
              <a:rPr lang="en-US" dirty="0" smtClean="0"/>
              <a:t> “Declaration of the Rights of Women and the Female Citizen”</a:t>
            </a:r>
          </a:p>
          <a:p>
            <a:pPr lvl="1"/>
            <a:r>
              <a:rPr lang="en-US" dirty="0" smtClean="0"/>
              <a:t>The resolutions passed at the Seneca Falls Conference in 1848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Challenging political and gender hierarchies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Thinkers applied new theories about the natural world to human relationships.</a:t>
            </a:r>
          </a:p>
          <a:p>
            <a:r>
              <a:rPr lang="en-US" dirty="0" smtClean="0"/>
              <a:t>Thinkers encouraged </a:t>
            </a:r>
            <a:r>
              <a:rPr lang="en-US" dirty="0" smtClean="0"/>
              <a:t>observation</a:t>
            </a:r>
          </a:p>
          <a:p>
            <a:r>
              <a:rPr lang="en-US" dirty="0" smtClean="0"/>
              <a:t>Names to know</a:t>
            </a:r>
          </a:p>
          <a:p>
            <a:pPr lvl="1"/>
            <a:r>
              <a:rPr lang="en-US" dirty="0" smtClean="0"/>
              <a:t>John Locke</a:t>
            </a:r>
          </a:p>
          <a:p>
            <a:pPr lvl="1"/>
            <a:r>
              <a:rPr lang="en-US" dirty="0" smtClean="0"/>
              <a:t>Voltaire</a:t>
            </a:r>
          </a:p>
          <a:p>
            <a:pPr lvl="1"/>
            <a:r>
              <a:rPr lang="en-US" dirty="0" smtClean="0"/>
              <a:t>Rousseau</a:t>
            </a:r>
          </a:p>
          <a:p>
            <a:pPr lvl="1"/>
            <a:r>
              <a:rPr lang="en-US" dirty="0" smtClean="0"/>
              <a:t>Montesquieu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= rebellion &amp; revolution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42114"/>
            <a:ext cx="2819400" cy="187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818482" cy="212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06235"/>
            <a:ext cx="1495425" cy="225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36" y="3002947"/>
            <a:ext cx="1716809" cy="193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Intellectuals critiqued the role of religion</a:t>
            </a:r>
          </a:p>
          <a:p>
            <a:r>
              <a:rPr lang="en-US" dirty="0" smtClean="0"/>
              <a:t>Reason &gt; revelation (religion)</a:t>
            </a:r>
          </a:p>
          <a:p>
            <a:r>
              <a:rPr lang="en-US" dirty="0" smtClean="0"/>
              <a:t>New political ideas about the Individual, natural rights, and social contract.</a:t>
            </a:r>
          </a:p>
          <a:p>
            <a:pPr lvl="1"/>
            <a:r>
              <a:rPr lang="en-US" dirty="0" smtClean="0"/>
              <a:t>“Life, Liberty, and pursuit of Property”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= Rebellion &amp; Revolution Con.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861035" cy="285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6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Declaration of Independence</a:t>
            </a:r>
          </a:p>
          <a:p>
            <a:r>
              <a:rPr lang="en-US" dirty="0" smtClean="0"/>
              <a:t>French Declaration of the Rights of Man and Citizen</a:t>
            </a:r>
          </a:p>
          <a:p>
            <a:r>
              <a:rPr lang="en-US" dirty="0" smtClean="0"/>
              <a:t>Bolivar’s Jamaica Letter</a:t>
            </a:r>
          </a:p>
          <a:p>
            <a:r>
              <a:rPr lang="en-US" dirty="0" smtClean="0"/>
              <a:t>Ideas = challenge of social relationships = expanded suffrage, abolition of slavery and the end of serfdom.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Revolutionary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Language, religion, social customs and territory.</a:t>
            </a:r>
          </a:p>
          <a:p>
            <a:r>
              <a:rPr lang="en-US" dirty="0" smtClean="0"/>
              <a:t>Governments used this idea to unite diverse populations.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National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Challenged the centralized imperial governments</a:t>
            </a:r>
          </a:p>
          <a:p>
            <a:pPr lvl="1"/>
            <a:r>
              <a:rPr lang="en-US" dirty="0" smtClean="0"/>
              <a:t>Marathas to the Mughal Sultans</a:t>
            </a:r>
          </a:p>
          <a:p>
            <a:pPr lvl="1"/>
            <a:r>
              <a:rPr lang="en-US" dirty="0" smtClean="0"/>
              <a:t>American Revolutions</a:t>
            </a:r>
          </a:p>
          <a:p>
            <a:pPr lvl="1"/>
            <a:r>
              <a:rPr lang="en-US" dirty="0" smtClean="0"/>
              <a:t>French Revolution</a:t>
            </a:r>
          </a:p>
          <a:p>
            <a:pPr lvl="1"/>
            <a:r>
              <a:rPr lang="en-US" dirty="0" smtClean="0"/>
              <a:t>Haitian Revolution</a:t>
            </a:r>
          </a:p>
          <a:p>
            <a:pPr lvl="1"/>
            <a:r>
              <a:rPr lang="en-US" dirty="0" smtClean="0"/>
              <a:t>Latin American independence movements</a:t>
            </a:r>
          </a:p>
          <a:p>
            <a:pPr lvl="1"/>
            <a:r>
              <a:rPr lang="en-US" dirty="0" smtClean="0"/>
              <a:t>Slave resistance challenged existing authorities in the Americas – Maroon societies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Rebellions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nationalism and questioning political authority = anticolonial movements</a:t>
            </a:r>
          </a:p>
          <a:p>
            <a:r>
              <a:rPr lang="en-US" dirty="0" smtClean="0"/>
              <a:t>Indian Revolt of 1857</a:t>
            </a:r>
          </a:p>
          <a:p>
            <a:r>
              <a:rPr lang="en-US" dirty="0" smtClean="0"/>
              <a:t>The Boxer Rebellion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Anticolonial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Millenarianism - belief in a coming ideal society and especially one created by revolutionary </a:t>
            </a:r>
            <a:r>
              <a:rPr lang="en-US" dirty="0" smtClean="0"/>
              <a:t>action, also end of the world.</a:t>
            </a:r>
          </a:p>
          <a:p>
            <a:r>
              <a:rPr lang="en-US" dirty="0" smtClean="0"/>
              <a:t>Taiping Rebellion</a:t>
            </a:r>
          </a:p>
          <a:p>
            <a:r>
              <a:rPr lang="en-US" dirty="0" smtClean="0"/>
              <a:t>The Ghost Dance</a:t>
            </a:r>
          </a:p>
          <a:p>
            <a:r>
              <a:rPr lang="en-US" dirty="0" smtClean="0"/>
              <a:t>Xhosa Cattle-Killing Movement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Rebellions started for religious ideas/millenarianism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Tanzimat</a:t>
            </a:r>
            <a:r>
              <a:rPr lang="en-US" dirty="0" smtClean="0"/>
              <a:t> movement</a:t>
            </a:r>
          </a:p>
          <a:p>
            <a:r>
              <a:rPr lang="en-US" dirty="0" smtClean="0"/>
              <a:t>The Self-Strengthening Movement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Rebellion =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203</TotalTime>
  <Words>294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Period 5 </vt:lpstr>
      <vt:lpstr>Enlightenment = rebellion &amp; revolution</vt:lpstr>
      <vt:lpstr>Enlightenment = Rebellion &amp; Revolution Con.</vt:lpstr>
      <vt:lpstr>Revolutionary documents</vt:lpstr>
      <vt:lpstr>The Rise of National Communities</vt:lpstr>
      <vt:lpstr>Rebellions</vt:lpstr>
      <vt:lpstr>Anticolonial movements</vt:lpstr>
      <vt:lpstr>Rebellions started for religious ideas/millenarianism</vt:lpstr>
      <vt:lpstr>Rebellion = Reforms</vt:lpstr>
      <vt:lpstr>“New” political ideologies</vt:lpstr>
      <vt:lpstr>Challenging political and gender hierarchies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5 Key concept 5.3 – Nationalism, Evolution, and Reform</dc:title>
  <dc:creator>Kathleen F. Laroue</dc:creator>
  <cp:lastModifiedBy>Kathleen F. Laroue</cp:lastModifiedBy>
  <cp:revision>6</cp:revision>
  <dcterms:created xsi:type="dcterms:W3CDTF">2013-03-22T13:55:19Z</dcterms:created>
  <dcterms:modified xsi:type="dcterms:W3CDTF">2013-03-22T17:55:02Z</dcterms:modified>
</cp:coreProperties>
</file>