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967FE1-D628-42CE-9FE8-1D8737E5B057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44E2BD1-1DE0-4F18-83FA-FE764A351DF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5, Key concept 5.2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Imperialism and Nation-State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2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Transoceanic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with existing colonies strengthened control over colonies – British in India, Dutch in Indonesia</a:t>
            </a:r>
          </a:p>
          <a:p>
            <a:r>
              <a:rPr lang="en-US" dirty="0" smtClean="0"/>
              <a:t>Europeans, Americans, and Japanese established empires through out Asia and the Pacific – British, Dutch, French, German, Russian</a:t>
            </a:r>
          </a:p>
          <a:p>
            <a:r>
              <a:rPr lang="en-US" dirty="0" smtClean="0"/>
              <a:t>Spanish and Portuguese empires declined.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7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Transoceanic empires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Empires in Africa were established by warfare and diplomacy – British in West Africa, Belgium in the Congo</a:t>
            </a:r>
          </a:p>
          <a:p>
            <a:r>
              <a:rPr lang="en-US" dirty="0" smtClean="0"/>
              <a:t>Settler colonies established – British in Africa, Australia, and New Zealand.</a:t>
            </a:r>
          </a:p>
          <a:p>
            <a:r>
              <a:rPr lang="en-US" dirty="0" smtClean="0"/>
              <a:t>Economic Imperialism – British and French in China (Opium Wars), British and USA investing in Latin America.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formation and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and European influences over Tokugawa Japan let to Meiji Japan</a:t>
            </a:r>
          </a:p>
          <a:p>
            <a:r>
              <a:rPr lang="en-US" dirty="0" smtClean="0"/>
              <a:t>US and Russia conquered neighboring territories</a:t>
            </a:r>
          </a:p>
          <a:p>
            <a:r>
              <a:rPr lang="en-US" dirty="0" smtClean="0"/>
              <a:t>Ottoman Empire contracted – independent states in the Balkans, Semi-independence Egypt, French, and Italian colonies in North Africa</a:t>
            </a:r>
          </a:p>
          <a:p>
            <a:r>
              <a:rPr lang="en-US" dirty="0" smtClean="0"/>
              <a:t>British Influence in Egypt later declined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7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formation and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states – The Cherokee Nation, Siam, Hawai’i, The Zulu Kingdom</a:t>
            </a:r>
          </a:p>
          <a:p>
            <a:r>
              <a:rPr lang="en-US" dirty="0" smtClean="0"/>
              <a:t>Nationalism = new identities – German nation, Filipino nationalism, Liberian nationalism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13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for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Darwinism</a:t>
            </a:r>
          </a:p>
          <a:p>
            <a:r>
              <a:rPr lang="en-US" dirty="0" smtClean="0"/>
              <a:t>Bringing Civilization to the Savage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81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204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Period 5, Key concept 5.2</vt:lpstr>
      <vt:lpstr>Transoceanic empires</vt:lpstr>
      <vt:lpstr>Transoceanic empires cont.</vt:lpstr>
      <vt:lpstr>State formation and contraction</vt:lpstr>
      <vt:lpstr>State formation and contraction</vt:lpstr>
      <vt:lpstr>Justification for Imperialism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5, Key concept 5.2</dc:title>
  <dc:creator>Kathleen F. Laroue</dc:creator>
  <cp:lastModifiedBy>Kathleen F. Laroue</cp:lastModifiedBy>
  <cp:revision>1</cp:revision>
  <dcterms:created xsi:type="dcterms:W3CDTF">2013-03-21T10:52:18Z</dcterms:created>
  <dcterms:modified xsi:type="dcterms:W3CDTF">2013-03-21T11:00:45Z</dcterms:modified>
</cp:coreProperties>
</file>