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3718-26CF-442A-8147-219CB9D9E79E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E9FA00-B69B-4F0F-9874-3B87EF79B6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3718-26CF-442A-8147-219CB9D9E79E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9FA00-B69B-4F0F-9874-3B87EF79B6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3718-26CF-442A-8147-219CB9D9E79E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9FA00-B69B-4F0F-9874-3B87EF79B6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3718-26CF-442A-8147-219CB9D9E79E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9FA00-B69B-4F0F-9874-3B87EF79B6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3718-26CF-442A-8147-219CB9D9E79E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9FA00-B69B-4F0F-9874-3B87EF79B6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3718-26CF-442A-8147-219CB9D9E79E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9FA00-B69B-4F0F-9874-3B87EF79B6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3718-26CF-442A-8147-219CB9D9E79E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9FA00-B69B-4F0F-9874-3B87EF79B60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3718-26CF-442A-8147-219CB9D9E79E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9FA00-B69B-4F0F-9874-3B87EF79B6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3718-26CF-442A-8147-219CB9D9E79E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9FA00-B69B-4F0F-9874-3B87EF79B6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3718-26CF-442A-8147-219CB9D9E79E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9FA00-B69B-4F0F-9874-3B87EF79B6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3718-26CF-442A-8147-219CB9D9E79E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9FA00-B69B-4F0F-9874-3B87EF79B6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203F3718-26CF-442A-8147-219CB9D9E79E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FE9FA00-B69B-4F0F-9874-3B87EF79B60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Period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Key concept 5.4 Global Migration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80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demography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More/better food production and medical conditions = rise in population</a:t>
            </a:r>
          </a:p>
          <a:p>
            <a:r>
              <a:rPr lang="en-US" dirty="0" smtClean="0"/>
              <a:t>Migrants to cities increased</a:t>
            </a:r>
            <a:r>
              <a:rPr lang="en-US" dirty="0"/>
              <a:t> </a:t>
            </a:r>
            <a:r>
              <a:rPr lang="en-US" dirty="0" smtClean="0"/>
              <a:t>= rise in urbanization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4768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relocate?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Freely relocated</a:t>
            </a:r>
          </a:p>
          <a:p>
            <a:pPr lvl="1"/>
            <a:r>
              <a:rPr lang="en-US" dirty="0"/>
              <a:t>Manual laborers</a:t>
            </a:r>
          </a:p>
          <a:p>
            <a:pPr lvl="1"/>
            <a:r>
              <a:rPr lang="en-US" dirty="0"/>
              <a:t>Specialized professionals</a:t>
            </a:r>
          </a:p>
          <a:p>
            <a:r>
              <a:rPr lang="en-US" dirty="0" smtClean="0"/>
              <a:t>Coerced and semi-coerced labor</a:t>
            </a:r>
          </a:p>
          <a:p>
            <a:pPr lvl="1"/>
            <a:r>
              <a:rPr lang="en-US" dirty="0" smtClean="0"/>
              <a:t>Slavery</a:t>
            </a:r>
          </a:p>
          <a:p>
            <a:pPr lvl="1"/>
            <a:r>
              <a:rPr lang="en-US" dirty="0" smtClean="0"/>
              <a:t>Chinese and Indian indentured servitude</a:t>
            </a:r>
          </a:p>
          <a:p>
            <a:pPr lvl="1"/>
            <a:r>
              <a:rPr lang="en-US" dirty="0" smtClean="0"/>
              <a:t>Convict labor</a:t>
            </a:r>
          </a:p>
          <a:p>
            <a:r>
              <a:rPr lang="en-US" dirty="0" smtClean="0"/>
              <a:t>Temporary and seasonal migrants returned home</a:t>
            </a:r>
          </a:p>
          <a:p>
            <a:pPr lvl="1"/>
            <a:r>
              <a:rPr lang="en-US" dirty="0" smtClean="0"/>
              <a:t>Japanese agricultural workers in the Pacific</a:t>
            </a:r>
          </a:p>
          <a:p>
            <a:pPr lvl="1"/>
            <a:r>
              <a:rPr lang="en-US" dirty="0" smtClean="0"/>
              <a:t>Lebanese merchants in the Americas</a:t>
            </a:r>
          </a:p>
          <a:p>
            <a:pPr lvl="1"/>
            <a:r>
              <a:rPr lang="en-US" dirty="0" smtClean="0"/>
              <a:t>Italians in Argentina</a:t>
            </a:r>
          </a:p>
        </p:txBody>
      </p:sp>
    </p:spTree>
    <p:extLst>
      <p:ext uri="{BB962C8B-B14F-4D97-AF65-F5344CB8AC3E}">
        <p14:creationId xmlns:p14="http://schemas.microsoft.com/office/powerpoint/2010/main" val="3874587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Migrants tended to be male, leaving women to take on new roles</a:t>
            </a:r>
          </a:p>
          <a:p>
            <a:r>
              <a:rPr lang="en-US" dirty="0" smtClean="0"/>
              <a:t>Regulating the flow of people</a:t>
            </a:r>
          </a:p>
          <a:p>
            <a:pPr lvl="1"/>
            <a:r>
              <a:rPr lang="en-US" dirty="0" smtClean="0"/>
              <a:t>Chinese Exclusion Acts</a:t>
            </a:r>
          </a:p>
          <a:p>
            <a:pPr lvl="1"/>
            <a:r>
              <a:rPr lang="en-US" dirty="0" smtClean="0"/>
              <a:t>The White Australia Policy</a:t>
            </a:r>
            <a:endParaRPr lang="en-US" dirty="0" smtClean="0"/>
          </a:p>
          <a:p>
            <a:r>
              <a:rPr lang="en-US" dirty="0" smtClean="0"/>
              <a:t>Rise of ethnic enclaves = transplant culture to new places</a:t>
            </a:r>
            <a:r>
              <a:rPr lang="en-US" dirty="0"/>
              <a:t> </a:t>
            </a:r>
            <a:r>
              <a:rPr lang="en-US" dirty="0" smtClean="0"/>
              <a:t>and support networks</a:t>
            </a:r>
          </a:p>
          <a:p>
            <a:pPr lvl="1"/>
            <a:r>
              <a:rPr lang="en-US" dirty="0" smtClean="0"/>
              <a:t>Chinese in Southeast Asia, the Caribbean, south America, and North America</a:t>
            </a:r>
          </a:p>
          <a:p>
            <a:pPr lvl="1"/>
            <a:r>
              <a:rPr lang="en-US" dirty="0" smtClean="0"/>
              <a:t>Indian in East and Southern Africa, the </a:t>
            </a:r>
            <a:r>
              <a:rPr lang="en-US" dirty="0" err="1" smtClean="0"/>
              <a:t>Caribean</a:t>
            </a:r>
            <a:r>
              <a:rPr lang="en-US" dirty="0" smtClean="0"/>
              <a:t>, and Southeast Asia</a:t>
            </a:r>
          </a:p>
        </p:txBody>
      </p:sp>
    </p:spTree>
    <p:extLst>
      <p:ext uri="{BB962C8B-B14F-4D97-AF65-F5344CB8AC3E}">
        <p14:creationId xmlns:p14="http://schemas.microsoft.com/office/powerpoint/2010/main" val="7769869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32</TotalTime>
  <Words>139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Perspective</vt:lpstr>
      <vt:lpstr>Period 5</vt:lpstr>
      <vt:lpstr>Changes in demography</vt:lpstr>
      <vt:lpstr>Why relocate?</vt:lpstr>
      <vt:lpstr>Pros and cons of Migration</vt:lpstr>
    </vt:vector>
  </TitlesOfParts>
  <Company>Virginia Beach City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 5</dc:title>
  <dc:creator>Kathleen F. Laroue</dc:creator>
  <cp:lastModifiedBy>Kathleen F. Laroue</cp:lastModifiedBy>
  <cp:revision>4</cp:revision>
  <dcterms:created xsi:type="dcterms:W3CDTF">2013-03-22T17:55:39Z</dcterms:created>
  <dcterms:modified xsi:type="dcterms:W3CDTF">2013-03-24T18:57:22Z</dcterms:modified>
</cp:coreProperties>
</file>