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339B122-1FCC-4645-9C9E-37393AAF5F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159CF6F-603B-44DE-B030-25B387815CD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7-bgSFJiK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Lecture 1: </a:t>
            </a:r>
            <a:r>
              <a:rPr lang="en-US" dirty="0" smtClean="0"/>
              <a:t>Key Concept 4.1 - Communication </a:t>
            </a:r>
            <a:r>
              <a:rPr lang="en-US" dirty="0" smtClean="0"/>
              <a:t>and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Afro-Eurasia benefited nutritionally from American foods</a:t>
            </a:r>
          </a:p>
          <a:p>
            <a:r>
              <a:rPr lang="en-US" dirty="0" smtClean="0"/>
              <a:t>European colonization, agriculture and settlements caused deforestation and soil depletion in the Americas.</a:t>
            </a:r>
          </a:p>
          <a:p>
            <a:r>
              <a:rPr lang="en-US" dirty="0" smtClean="0"/>
              <a:t>More profits = more taxes = funding for visual and performing arts = (next slide!)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of transoceanic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32995"/>
            <a:ext cx="5029200" cy="2405405"/>
          </a:xfrm>
        </p:spPr>
        <p:txBody>
          <a:bodyPr/>
          <a:lstStyle/>
          <a:p>
            <a:r>
              <a:rPr lang="en-US" dirty="0" smtClean="0"/>
              <a:t>Renaissance art in Europe</a:t>
            </a:r>
          </a:p>
          <a:p>
            <a:r>
              <a:rPr lang="en-US" dirty="0" smtClean="0"/>
              <a:t>Miniature paintings in the Middle East and South Asia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956169"/>
            <a:ext cx="8458200" cy="914400"/>
          </a:xfrm>
        </p:spPr>
        <p:txBody>
          <a:bodyPr/>
          <a:lstStyle/>
          <a:p>
            <a:r>
              <a:rPr lang="en-US" dirty="0" smtClean="0"/>
              <a:t>Visual and Performing arts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2994"/>
            <a:ext cx="4038600" cy="610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20" y="3733800"/>
            <a:ext cx="472684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202052"/>
            <a:ext cx="4267200" cy="2362200"/>
          </a:xfrm>
        </p:spPr>
        <p:txBody>
          <a:bodyPr/>
          <a:lstStyle/>
          <a:p>
            <a:r>
              <a:rPr lang="en-US" dirty="0" smtClean="0"/>
              <a:t>Wood block prints in Japan</a:t>
            </a:r>
          </a:p>
          <a:p>
            <a:r>
              <a:rPr lang="en-US" dirty="0" smtClean="0"/>
              <a:t>Post-conquest codices in Mesoamerica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153400" cy="914400"/>
          </a:xfrm>
        </p:spPr>
        <p:txBody>
          <a:bodyPr/>
          <a:lstStyle/>
          <a:p>
            <a:r>
              <a:rPr lang="en-US" dirty="0" smtClean="0"/>
              <a:t>Visual and Performing arts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425890"/>
            <a:ext cx="4254791" cy="285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793552" cy="379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2501" y="0"/>
            <a:ext cx="4695499" cy="3657599"/>
          </a:xfrm>
        </p:spPr>
        <p:txBody>
          <a:bodyPr/>
          <a:lstStyle/>
          <a:p>
            <a:r>
              <a:rPr lang="en-US" dirty="0" smtClean="0"/>
              <a:t>Shakespeare</a:t>
            </a:r>
          </a:p>
          <a:p>
            <a:r>
              <a:rPr lang="en-US" dirty="0" smtClean="0"/>
              <a:t>Cervantes</a:t>
            </a:r>
          </a:p>
          <a:p>
            <a:r>
              <a:rPr lang="en-US" dirty="0" err="1" smtClean="0"/>
              <a:t>Sundiata</a:t>
            </a:r>
            <a:r>
              <a:rPr lang="en-US" dirty="0" smtClean="0"/>
              <a:t> (Epic from West Africa)</a:t>
            </a:r>
          </a:p>
          <a:p>
            <a:r>
              <a:rPr lang="en-US" dirty="0" smtClean="0"/>
              <a:t>Journey to the West (Chinese lit, Ming)</a:t>
            </a:r>
          </a:p>
          <a:p>
            <a:r>
              <a:rPr lang="en-US" dirty="0" smtClean="0">
                <a:hlinkClick r:id="rId2"/>
              </a:rPr>
              <a:t>Kabuki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68" y="5919110"/>
            <a:ext cx="7543800" cy="914400"/>
          </a:xfrm>
        </p:spPr>
        <p:txBody>
          <a:bodyPr/>
          <a:lstStyle/>
          <a:p>
            <a:r>
              <a:rPr lang="en-US" dirty="0" smtClean="0"/>
              <a:t>Literacy expanded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 spread to Afro-Eurasia and was adapted. Split between Sunni and Shi’a and Sufi became more widespread.</a:t>
            </a:r>
          </a:p>
          <a:p>
            <a:r>
              <a:rPr lang="en-US" dirty="0" smtClean="0"/>
              <a:t>Christianity spread and split during the Reformation.</a:t>
            </a:r>
          </a:p>
          <a:p>
            <a:r>
              <a:rPr lang="en-US" dirty="0" smtClean="0"/>
              <a:t>Buddhism spread in Asia.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6096000" cy="3657599"/>
          </a:xfrm>
        </p:spPr>
        <p:txBody>
          <a:bodyPr/>
          <a:lstStyle/>
          <a:p>
            <a:r>
              <a:rPr lang="en-US" dirty="0" err="1" smtClean="0"/>
              <a:t>Vodun</a:t>
            </a:r>
            <a:r>
              <a:rPr lang="en-US" dirty="0" smtClean="0"/>
              <a:t> in Caribbean (you know it as Voodoo)</a:t>
            </a:r>
          </a:p>
          <a:p>
            <a:r>
              <a:rPr lang="en-US" dirty="0" smtClean="0"/>
              <a:t>Cults of saints in Latin America – Christian saints were venerated but so were colonial figures like missionaries, nuns, etc.</a:t>
            </a:r>
          </a:p>
          <a:p>
            <a:r>
              <a:rPr lang="en-US" dirty="0" smtClean="0"/>
              <a:t>Sikhism in south Asia – monotheistic religion founded by Guru Nanak (Punjab region). 5</a:t>
            </a:r>
            <a:r>
              <a:rPr lang="en-US" baseline="30000" dirty="0" smtClean="0"/>
              <a:t>th</a:t>
            </a:r>
            <a:r>
              <a:rPr lang="en-US" dirty="0" smtClean="0"/>
              <a:t> largest religion in the world. Focus on control like a saint-warrior.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802954"/>
            <a:ext cx="7543800" cy="914400"/>
          </a:xfrm>
        </p:spPr>
        <p:txBody>
          <a:bodyPr/>
          <a:lstStyle/>
          <a:p>
            <a:r>
              <a:rPr lang="en-US" dirty="0" smtClean="0"/>
              <a:t>Religion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325</TotalTime>
  <Words>205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Elemental</vt:lpstr>
      <vt:lpstr>Period 4</vt:lpstr>
      <vt:lpstr>The effects of transoceanic trade</vt:lpstr>
      <vt:lpstr>Visual and Performing arts</vt:lpstr>
      <vt:lpstr>Visual and Performing arts</vt:lpstr>
      <vt:lpstr>Literacy expanded</vt:lpstr>
      <vt:lpstr>Religion</vt:lpstr>
      <vt:lpstr>Religion Part 2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4</dc:title>
  <dc:creator>Kathleen F. Laroue</dc:creator>
  <cp:lastModifiedBy>Kathleen F. Laroue</cp:lastModifiedBy>
  <cp:revision>13</cp:revision>
  <dcterms:created xsi:type="dcterms:W3CDTF">2013-02-07T16:25:52Z</dcterms:created>
  <dcterms:modified xsi:type="dcterms:W3CDTF">2013-02-08T13:54:21Z</dcterms:modified>
</cp:coreProperties>
</file>