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B122-1FCC-4645-9C9E-37393AAF5F70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59CF6F-603B-44DE-B030-25B387815CD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B122-1FCC-4645-9C9E-37393AAF5F70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CF6F-603B-44DE-B030-25B387815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B122-1FCC-4645-9C9E-37393AAF5F70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CF6F-603B-44DE-B030-25B387815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B122-1FCC-4645-9C9E-37393AAF5F70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59CF6F-603B-44DE-B030-25B387815CD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B122-1FCC-4645-9C9E-37393AAF5F70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59CF6F-603B-44DE-B030-25B387815CD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B122-1FCC-4645-9C9E-37393AAF5F70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59CF6F-603B-44DE-B030-25B387815C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B122-1FCC-4645-9C9E-37393AAF5F70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59CF6F-603B-44DE-B030-25B387815CD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B122-1FCC-4645-9C9E-37393AAF5F70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59CF6F-603B-44DE-B030-25B387815C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B122-1FCC-4645-9C9E-37393AAF5F70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59CF6F-603B-44DE-B030-25B387815C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B122-1FCC-4645-9C9E-37393AAF5F70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59CF6F-603B-44DE-B030-25B387815CD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B122-1FCC-4645-9C9E-37393AAF5F70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59CF6F-603B-44DE-B030-25B387815CD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339B122-1FCC-4645-9C9E-37393AAF5F70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159CF6F-603B-44DE-B030-25B387815CD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Lecture 1: </a:t>
            </a:r>
            <a:r>
              <a:rPr lang="en-US" dirty="0" smtClean="0"/>
              <a:t>Key Concept 4.1 - Communication </a:t>
            </a:r>
            <a:r>
              <a:rPr lang="en-US" dirty="0" smtClean="0"/>
              <a:t>and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8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-32426"/>
            <a:ext cx="6096000" cy="29717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Key to the period: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95800"/>
            <a:ext cx="7543800" cy="914400"/>
          </a:xfrm>
        </p:spPr>
        <p:txBody>
          <a:bodyPr/>
          <a:lstStyle/>
          <a:p>
            <a:r>
              <a:rPr lang="en-US" dirty="0" smtClean="0"/>
              <a:t>Transoceanic voyaging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5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in Islamic, Asian, and Classical regions:</a:t>
            </a:r>
          </a:p>
          <a:p>
            <a:r>
              <a:rPr lang="en-US" dirty="0" smtClean="0"/>
              <a:t>Astrolabe</a:t>
            </a:r>
          </a:p>
          <a:p>
            <a:r>
              <a:rPr lang="en-US" dirty="0" smtClean="0"/>
              <a:t>New maps</a:t>
            </a:r>
          </a:p>
          <a:p>
            <a:r>
              <a:rPr lang="en-US" dirty="0" smtClean="0"/>
              <a:t>Caravels</a:t>
            </a:r>
          </a:p>
          <a:p>
            <a:r>
              <a:rPr lang="en-US" dirty="0" smtClean="0"/>
              <a:t>Global wind and current patterns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14800"/>
            <a:ext cx="7543800" cy="914400"/>
          </a:xfrm>
        </p:spPr>
        <p:txBody>
          <a:bodyPr/>
          <a:lstStyle/>
          <a:p>
            <a:r>
              <a:rPr lang="en-US" dirty="0" smtClean="0"/>
              <a:t>Technological innovations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5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28600"/>
            <a:ext cx="6705600" cy="472439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Chinese </a:t>
            </a:r>
            <a:r>
              <a:rPr lang="en-US" sz="2600" dirty="0" err="1" smtClean="0"/>
              <a:t>martitime</a:t>
            </a:r>
            <a:r>
              <a:rPr lang="en-US" sz="2600" dirty="0" smtClean="0"/>
              <a:t> activity – Ming Admiral </a:t>
            </a:r>
            <a:r>
              <a:rPr lang="en-US" sz="2600" dirty="0" err="1" smtClean="0"/>
              <a:t>Zheng</a:t>
            </a:r>
            <a:r>
              <a:rPr lang="en-US" sz="2600" dirty="0" smtClean="0"/>
              <a:t> He</a:t>
            </a:r>
          </a:p>
          <a:p>
            <a:r>
              <a:rPr lang="en-US" sz="2600" dirty="0" smtClean="0"/>
              <a:t>Portuguese school of navigation led to trade with West Africa and global trading- post empire ( Prince Henry)</a:t>
            </a:r>
          </a:p>
          <a:p>
            <a:r>
              <a:rPr lang="en-US" sz="2600" dirty="0" smtClean="0"/>
              <a:t>Ferdinand and Isabella sponsor first Columbian and subsequent voyages (Columbus and other conquistadors)</a:t>
            </a:r>
          </a:p>
          <a:p>
            <a:r>
              <a:rPr lang="en-US" sz="2600" dirty="0" smtClean="0"/>
              <a:t>Northern Atlantic Crossings for fishing and settlements due to hope to find route to Asia (most English/French explorers)</a:t>
            </a:r>
          </a:p>
          <a:p>
            <a:r>
              <a:rPr lang="en-US" sz="2600" dirty="0" smtClean="0"/>
              <a:t>Oceania and Polynesia – not really changed (James Cook)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39" y="5249603"/>
            <a:ext cx="7543800" cy="914400"/>
          </a:xfrm>
        </p:spPr>
        <p:txBody>
          <a:bodyPr/>
          <a:lstStyle/>
          <a:p>
            <a:r>
              <a:rPr lang="en-US" dirty="0" smtClean="0"/>
              <a:t>Maritime reconnaissance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Europeans transported goods from one Asian country to another market in Asia or Indian Ocean region</a:t>
            </a:r>
          </a:p>
          <a:p>
            <a:r>
              <a:rPr lang="en-US" dirty="0" smtClean="0"/>
              <a:t>Silver from the Americas allowed for the global economy</a:t>
            </a:r>
          </a:p>
          <a:p>
            <a:r>
              <a:rPr lang="en-US" dirty="0" smtClean="0"/>
              <a:t>Mercantilism – colonies trade only with empire = $$ for empire, control over colony and merchants, and favorable balance of trade.</a:t>
            </a:r>
          </a:p>
          <a:p>
            <a:r>
              <a:rPr lang="en-US" dirty="0" smtClean="0"/>
              <a:t>Joint-stock company – a group of business men with ownership interests represented by shares of stock.</a:t>
            </a:r>
          </a:p>
          <a:p>
            <a:r>
              <a:rPr lang="en-US" dirty="0" smtClean="0"/>
              <a:t>The Atlantic system involved the movement of goods, wealth, and free and </a:t>
            </a:r>
            <a:r>
              <a:rPr lang="en-US" dirty="0" err="1" smtClean="0"/>
              <a:t>unfree</a:t>
            </a:r>
            <a:r>
              <a:rPr lang="en-US" dirty="0" smtClean="0"/>
              <a:t> laborers as well as the mixing of African, American, and European cultures and peoples.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909560" cy="914400"/>
          </a:xfrm>
        </p:spPr>
        <p:txBody>
          <a:bodyPr/>
          <a:lstStyle/>
          <a:p>
            <a:r>
              <a:rPr lang="en-US" dirty="0" smtClean="0"/>
              <a:t>Global circulation of Goods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9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Europeans = smallpox, measles, and influenza as well as vermin like mosquitoes and rats.</a:t>
            </a:r>
          </a:p>
          <a:p>
            <a:r>
              <a:rPr lang="en-US" dirty="0" smtClean="0"/>
              <a:t>American foods become staples in Europe, Asia, and Africa (potatoes, maize, manioc).</a:t>
            </a:r>
          </a:p>
          <a:p>
            <a:r>
              <a:rPr lang="en-US" dirty="0" smtClean="0"/>
              <a:t>Cash crops – grown on plantations with coerced labor and exported to Europe and the Middle East (sugar and tobacco).</a:t>
            </a:r>
          </a:p>
          <a:p>
            <a:r>
              <a:rPr lang="en-US" dirty="0" smtClean="0"/>
              <a:t>Europeans also brought: fruit trees, grains, sugar, horses, pigs, and cattle.</a:t>
            </a:r>
          </a:p>
          <a:p>
            <a:r>
              <a:rPr lang="en-US" dirty="0" smtClean="0"/>
              <a:t>African slaves brought: Okra and rice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Columbian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325</TotalTime>
  <Words>302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Period 4</vt:lpstr>
      <vt:lpstr>Transoceanic voyaging</vt:lpstr>
      <vt:lpstr>Technological innovations</vt:lpstr>
      <vt:lpstr>Maritime reconnaissance</vt:lpstr>
      <vt:lpstr>Global circulation of Goods</vt:lpstr>
      <vt:lpstr>Columbian Exchange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4</dc:title>
  <dc:creator>Kathleen F. Laroue</dc:creator>
  <cp:lastModifiedBy>Kathleen F. Laroue</cp:lastModifiedBy>
  <cp:revision>12</cp:revision>
  <dcterms:created xsi:type="dcterms:W3CDTF">2013-02-07T16:25:52Z</dcterms:created>
  <dcterms:modified xsi:type="dcterms:W3CDTF">2013-02-08T13:53:46Z</dcterms:modified>
</cp:coreProperties>
</file>