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9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92" r:id="rId29"/>
    <p:sldId id="293" r:id="rId30"/>
    <p:sldId id="294" r:id="rId31"/>
    <p:sldId id="295" r:id="rId32"/>
    <p:sldId id="296" r:id="rId33"/>
    <p:sldId id="282" r:id="rId34"/>
    <p:sldId id="291" r:id="rId35"/>
  </p:sldIdLst>
  <p:sldSz cx="9144000" cy="6858000" type="screen4x3"/>
  <p:notesSz cx="6858000" cy="9144000"/>
  <p:defaultTextStyle>
    <a:defPPr>
      <a:defRPr lang="en-US"/>
    </a:defPPr>
    <a:lvl1pPr algn="ctr" rtl="0" eaLnBrk="0" fontAlgn="base" hangingPunct="0">
      <a:spcBef>
        <a:spcPct val="0"/>
      </a:spcBef>
      <a:spcAft>
        <a:spcPct val="0"/>
      </a:spcAft>
      <a:defRPr sz="4400" kern="1200">
        <a:solidFill>
          <a:srgbClr val="FFFF00"/>
        </a:solidFill>
        <a:latin typeface="Times New Roman" pitchFamily="18" charset="0"/>
        <a:ea typeface="+mn-ea"/>
        <a:cs typeface="+mn-cs"/>
      </a:defRPr>
    </a:lvl1pPr>
    <a:lvl2pPr marL="457200" algn="ctr" rtl="0" eaLnBrk="0" fontAlgn="base" hangingPunct="0">
      <a:spcBef>
        <a:spcPct val="0"/>
      </a:spcBef>
      <a:spcAft>
        <a:spcPct val="0"/>
      </a:spcAft>
      <a:defRPr sz="4400" kern="1200">
        <a:solidFill>
          <a:srgbClr val="FFFF00"/>
        </a:solidFill>
        <a:latin typeface="Times New Roman" pitchFamily="18" charset="0"/>
        <a:ea typeface="+mn-ea"/>
        <a:cs typeface="+mn-cs"/>
      </a:defRPr>
    </a:lvl2pPr>
    <a:lvl3pPr marL="914400" algn="ctr" rtl="0" eaLnBrk="0" fontAlgn="base" hangingPunct="0">
      <a:spcBef>
        <a:spcPct val="0"/>
      </a:spcBef>
      <a:spcAft>
        <a:spcPct val="0"/>
      </a:spcAft>
      <a:defRPr sz="4400" kern="1200">
        <a:solidFill>
          <a:srgbClr val="FFFF00"/>
        </a:solidFill>
        <a:latin typeface="Times New Roman" pitchFamily="18" charset="0"/>
        <a:ea typeface="+mn-ea"/>
        <a:cs typeface="+mn-cs"/>
      </a:defRPr>
    </a:lvl3pPr>
    <a:lvl4pPr marL="1371600" algn="ctr" rtl="0" eaLnBrk="0" fontAlgn="base" hangingPunct="0">
      <a:spcBef>
        <a:spcPct val="0"/>
      </a:spcBef>
      <a:spcAft>
        <a:spcPct val="0"/>
      </a:spcAft>
      <a:defRPr sz="4400" kern="1200">
        <a:solidFill>
          <a:srgbClr val="FFFF00"/>
        </a:solidFill>
        <a:latin typeface="Times New Roman" pitchFamily="18" charset="0"/>
        <a:ea typeface="+mn-ea"/>
        <a:cs typeface="+mn-cs"/>
      </a:defRPr>
    </a:lvl4pPr>
    <a:lvl5pPr marL="1828800" algn="ctr" rtl="0" eaLnBrk="0" fontAlgn="base" hangingPunct="0">
      <a:spcBef>
        <a:spcPct val="0"/>
      </a:spcBef>
      <a:spcAft>
        <a:spcPct val="0"/>
      </a:spcAft>
      <a:defRPr sz="4400" kern="1200">
        <a:solidFill>
          <a:srgbClr val="FFFF00"/>
        </a:solidFill>
        <a:latin typeface="Times New Roman" pitchFamily="18" charset="0"/>
        <a:ea typeface="+mn-ea"/>
        <a:cs typeface="+mn-cs"/>
      </a:defRPr>
    </a:lvl5pPr>
    <a:lvl6pPr marL="2286000" algn="l" defTabSz="914400" rtl="0" eaLnBrk="1" latinLnBrk="0" hangingPunct="1">
      <a:defRPr sz="4400" kern="1200">
        <a:solidFill>
          <a:srgbClr val="FFFF00"/>
        </a:solidFill>
        <a:latin typeface="Times New Roman" pitchFamily="18" charset="0"/>
        <a:ea typeface="+mn-ea"/>
        <a:cs typeface="+mn-cs"/>
      </a:defRPr>
    </a:lvl6pPr>
    <a:lvl7pPr marL="2743200" algn="l" defTabSz="914400" rtl="0" eaLnBrk="1" latinLnBrk="0" hangingPunct="1">
      <a:defRPr sz="4400" kern="1200">
        <a:solidFill>
          <a:srgbClr val="FFFF00"/>
        </a:solidFill>
        <a:latin typeface="Times New Roman" pitchFamily="18" charset="0"/>
        <a:ea typeface="+mn-ea"/>
        <a:cs typeface="+mn-cs"/>
      </a:defRPr>
    </a:lvl7pPr>
    <a:lvl8pPr marL="3200400" algn="l" defTabSz="914400" rtl="0" eaLnBrk="1" latinLnBrk="0" hangingPunct="1">
      <a:defRPr sz="4400" kern="1200">
        <a:solidFill>
          <a:srgbClr val="FFFF00"/>
        </a:solidFill>
        <a:latin typeface="Times New Roman" pitchFamily="18" charset="0"/>
        <a:ea typeface="+mn-ea"/>
        <a:cs typeface="+mn-cs"/>
      </a:defRPr>
    </a:lvl8pPr>
    <a:lvl9pPr marL="3657600" algn="l" defTabSz="914400" rtl="0" eaLnBrk="1" latinLnBrk="0" hangingPunct="1">
      <a:defRPr sz="4400" kern="1200">
        <a:solidFill>
          <a:srgbClr val="FFFF00"/>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99"/>
    <a:srgbClr val="008000"/>
    <a:srgbClr val="FF3300"/>
    <a:srgbClr val="993300"/>
    <a:srgbClr val="FFFF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5" d="100"/>
          <a:sy n="85" d="100"/>
        </p:scale>
        <p:origin x="114" y="3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effectLst>
                  <a:outerShdw blurRad="38100" dist="38100" dir="2700000" algn="tl">
                    <a:srgbClr val="C0C0C0"/>
                  </a:outerShdw>
                </a:effectLst>
                <a:latin typeface="Impact" pitchFamily="34" charset="0"/>
              </a:defRPr>
            </a:lvl1pPr>
          </a:lstStyle>
          <a:p>
            <a:endParaRPr lang="en-US"/>
          </a:p>
        </p:txBody>
      </p:sp>
      <p:sp>
        <p:nvSpPr>
          <p:cNvPr id="481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effectLst>
                  <a:outerShdw blurRad="38100" dist="38100" dir="2700000" algn="tl">
                    <a:srgbClr val="C0C0C0"/>
                  </a:outerShdw>
                </a:effectLst>
                <a:latin typeface="Impact" pitchFamily="34" charset="0"/>
              </a:defRPr>
            </a:lvl1pPr>
          </a:lstStyle>
          <a:p>
            <a:endParaRPr lang="en-US"/>
          </a:p>
        </p:txBody>
      </p:sp>
      <p:sp>
        <p:nvSpPr>
          <p:cNvPr id="481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effectLst>
                  <a:outerShdw blurRad="38100" dist="38100" dir="2700000" algn="tl">
                    <a:srgbClr val="C0C0C0"/>
                  </a:outerShdw>
                </a:effectLst>
                <a:latin typeface="Impact" pitchFamily="34" charset="0"/>
              </a:defRPr>
            </a:lvl1pPr>
          </a:lstStyle>
          <a:p>
            <a:endParaRPr lang="en-US"/>
          </a:p>
        </p:txBody>
      </p:sp>
      <p:sp>
        <p:nvSpPr>
          <p:cNvPr id="481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latin typeface="Impact" pitchFamily="34" charset="0"/>
              </a:defRPr>
            </a:lvl1pPr>
          </a:lstStyle>
          <a:p>
            <a:fld id="{247233EC-E49D-479C-9221-BBF151ACCC55}" type="slidenum">
              <a:rPr lang="en-US"/>
              <a:pPr/>
              <a:t>‹#›</a:t>
            </a:fld>
            <a:endParaRPr lang="en-US"/>
          </a:p>
        </p:txBody>
      </p:sp>
    </p:spTree>
    <p:extLst>
      <p:ext uri="{BB962C8B-B14F-4D97-AF65-F5344CB8AC3E}">
        <p14:creationId xmlns:p14="http://schemas.microsoft.com/office/powerpoint/2010/main" val="64428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4915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915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4915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2F714DC-7B8E-4B54-B708-B88681DB98BC}" type="slidenum">
              <a:rPr lang="en-US"/>
              <a:pPr/>
              <a:t>‹#›</a:t>
            </a:fld>
            <a:endParaRPr lang="en-US"/>
          </a:p>
        </p:txBody>
      </p:sp>
    </p:spTree>
    <p:extLst>
      <p:ext uri="{BB962C8B-B14F-4D97-AF65-F5344CB8AC3E}">
        <p14:creationId xmlns:p14="http://schemas.microsoft.com/office/powerpoint/2010/main" val="26049416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C4EE08-ED89-4C27-AE5F-D8F3F34C67DC}" type="slidenum">
              <a:rPr lang="en-US"/>
              <a:pPr/>
              <a:t>1</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10832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2C0CEB-88E4-44C3-A5C7-D4C253C7E862}" type="slidenum">
              <a:rPr lang="en-US"/>
              <a:pPr/>
              <a:t>10</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61670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DA3B9A-2828-4CDB-8469-E2A73BA2AFE5}" type="slidenum">
              <a:rPr lang="en-US"/>
              <a:pPr/>
              <a:t>11</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352958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3786BD-49A0-4136-9CCA-CE04E0750219}" type="slidenum">
              <a:rPr lang="en-US"/>
              <a:pPr/>
              <a:t>12</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288300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622319-164B-4516-B8DC-CF596D0F21E3}" type="slidenum">
              <a:rPr lang="en-US"/>
              <a:pPr/>
              <a:t>13</a:t>
            </a:fld>
            <a:endParaRPr lang="en-US"/>
          </a:p>
        </p:txBody>
      </p:sp>
      <p:sp>
        <p:nvSpPr>
          <p:cNvPr id="62466" name="Rectangle 1026"/>
          <p:cNvSpPr>
            <a:spLocks noGrp="1" noRot="1" noChangeAspect="1" noChangeArrowheads="1" noTextEdit="1"/>
          </p:cNvSpPr>
          <p:nvPr>
            <p:ph type="sldImg"/>
          </p:nvPr>
        </p:nvSpPr>
        <p:spPr>
          <a:ln/>
        </p:spPr>
      </p:sp>
      <p:sp>
        <p:nvSpPr>
          <p:cNvPr id="62467"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843546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DE4B45-7E2C-4335-87FB-C47827973906}" type="slidenum">
              <a:rPr lang="en-US"/>
              <a:pPr/>
              <a:t>14</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732606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E87B1B-6DD6-4064-85F3-26DFD6B98806}" type="slidenum">
              <a:rPr lang="en-US"/>
              <a:pPr/>
              <a:t>15</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553743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32F50C-1705-435A-9EF6-FA85FE8730A1}" type="slidenum">
              <a:rPr lang="en-US"/>
              <a:pPr/>
              <a:t>16</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698623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916B4C-71C5-4481-AA8C-E611151E272E}" type="slidenum">
              <a:rPr lang="en-US"/>
              <a:pPr/>
              <a:t>17</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180595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B231A6-02BB-438E-A0C4-1F742EE64CB6}" type="slidenum">
              <a:rPr lang="en-US"/>
              <a:pPr/>
              <a:t>18</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800148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CBEF72-061B-4170-96B5-49C93A843A80}" type="slidenum">
              <a:rPr lang="en-US"/>
              <a:pPr/>
              <a:t>19</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8007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A65BD3-8D5A-4AD6-8B64-D05B59527A85}" type="slidenum">
              <a:rPr lang="en-US"/>
              <a:pPr/>
              <a:t>2</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66760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3A8605-5EBA-40C1-801F-F7BC6D88D113}" type="slidenum">
              <a:rPr lang="en-US"/>
              <a:pPr/>
              <a:t>20</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216372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FAEA15-CBBA-4BFA-AF68-A2CB659AF0DD}" type="slidenum">
              <a:rPr lang="en-US"/>
              <a:pPr/>
              <a:t>21</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086507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C93918-2FDE-4FA0-A3B3-34810548B560}" type="slidenum">
              <a:rPr lang="en-US"/>
              <a:pPr/>
              <a:t>22</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296875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2C97F3-6BBB-4C7E-8D28-0A586538CB8A}" type="slidenum">
              <a:rPr lang="en-US"/>
              <a:pPr/>
              <a:t>23</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948436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E833A-5C14-4866-B3F4-647B07E0B6AA}" type="slidenum">
              <a:rPr lang="en-US"/>
              <a:pPr/>
              <a:t>24</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425724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68C326-8CC5-4F0D-A714-EF2306663E32}" type="slidenum">
              <a:rPr lang="en-US"/>
              <a:pPr/>
              <a:t>25</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395354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EAB660-3303-42A5-BA35-7CC581BFFFDE}" type="slidenum">
              <a:rPr lang="en-US"/>
              <a:pPr/>
              <a:t>26</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536452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A20BAE-CAC5-416A-8D36-A5573268A791}" type="slidenum">
              <a:rPr lang="en-US"/>
              <a:pPr/>
              <a:t>27</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349695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0FCA56-EF87-4D4D-B2AC-81A32C995708}" type="slidenum">
              <a:rPr lang="en-US"/>
              <a:pPr/>
              <a:t>28</a:t>
            </a:fld>
            <a:endParaRPr lang="en-US"/>
          </a:p>
        </p:txBody>
      </p:sp>
      <p:sp>
        <p:nvSpPr>
          <p:cNvPr id="8089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134064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994AEF-6FAB-4778-9099-AA084FE725E3}" type="slidenum">
              <a:rPr lang="en-US"/>
              <a:pPr/>
              <a:t>29</a:t>
            </a:fld>
            <a:endParaRPr lang="en-US"/>
          </a:p>
        </p:txBody>
      </p:sp>
      <p:sp>
        <p:nvSpPr>
          <p:cNvPr id="829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29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25090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1A8332-25D2-4BFA-B5F3-893C5F03B346}" type="slidenum">
              <a:rPr lang="en-US"/>
              <a:pPr/>
              <a:t>3</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407837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3892C8-3ACA-408E-B531-4255C0700BBD}" type="slidenum">
              <a:rPr lang="en-US"/>
              <a:pPr/>
              <a:t>30</a:t>
            </a:fld>
            <a:endParaRPr lang="en-US"/>
          </a:p>
        </p:txBody>
      </p:sp>
      <p:sp>
        <p:nvSpPr>
          <p:cNvPr id="84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4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6569737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5D9084-91B0-4245-BE73-05BE40FEEC17}" type="slidenum">
              <a:rPr lang="en-US"/>
              <a:pPr/>
              <a:t>31</a:t>
            </a:fld>
            <a:endParaRPr lang="en-US"/>
          </a:p>
        </p:txBody>
      </p:sp>
      <p:sp>
        <p:nvSpPr>
          <p:cNvPr id="8704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70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39200048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D2747C-2356-4340-9ED7-C2970E82F5EA}" type="slidenum">
              <a:rPr lang="en-US"/>
              <a:pPr/>
              <a:t>32</a:t>
            </a:fld>
            <a:endParaRPr lang="en-US"/>
          </a:p>
        </p:txBody>
      </p:sp>
      <p:sp>
        <p:nvSpPr>
          <p:cNvPr id="8909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90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41132680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DABD8E-3C49-4F9F-B31C-DD03D11E978F}" type="slidenum">
              <a:rPr lang="en-US"/>
              <a:pPr/>
              <a:t>33</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146550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BD42F2-557B-4051-9493-F0ABA8B2EB6E}" type="slidenum">
              <a:rPr lang="en-US"/>
              <a:pPr/>
              <a:t>34</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1098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6D8337-5EBF-46A8-BDAA-7735352776CC}" type="slidenum">
              <a:rPr lang="en-US"/>
              <a:pPr/>
              <a:t>4</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34573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585996-2D8C-4338-8A3E-F7E0DA1F6ED4}" type="slidenum">
              <a:rPr lang="en-US"/>
              <a:pPr/>
              <a:t>5</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07359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0134D0-6F73-4454-9713-915A6706FCB0}" type="slidenum">
              <a:rPr lang="en-US"/>
              <a:pPr/>
              <a:t>6</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24523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7B2492-B2EB-43B4-BBB5-558137973C1D}" type="slidenum">
              <a:rPr lang="en-US"/>
              <a:pPr/>
              <a:t>7</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57579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CB9E19-1770-42C2-B602-377410658644}" type="slidenum">
              <a:rPr lang="en-US"/>
              <a:pPr/>
              <a:t>8</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94083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3EECB2-DB15-45D6-9C19-4062803CB037}" type="slidenum">
              <a:rPr lang="en-US"/>
              <a:pPr/>
              <a:t>9</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489660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0A1916-1C26-48CD-AB39-744C0683FCB3}" type="slidenum">
              <a:rPr lang="en-US"/>
              <a:pPr/>
              <a:t>‹#›</a:t>
            </a:fld>
            <a:endParaRPr lang="en-US"/>
          </a:p>
        </p:txBody>
      </p:sp>
    </p:spTree>
    <p:extLst>
      <p:ext uri="{BB962C8B-B14F-4D97-AF65-F5344CB8AC3E}">
        <p14:creationId xmlns:p14="http://schemas.microsoft.com/office/powerpoint/2010/main" val="2759807386"/>
      </p:ext>
    </p:extLst>
  </p:cSld>
  <p:clrMapOvr>
    <a:masterClrMapping/>
  </p:clrMapOvr>
  <p:transition advClick="0">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C8CB66-CB03-4BCE-92A4-E440C1E5AF97}" type="slidenum">
              <a:rPr lang="en-US"/>
              <a:pPr/>
              <a:t>‹#›</a:t>
            </a:fld>
            <a:endParaRPr lang="en-US"/>
          </a:p>
        </p:txBody>
      </p:sp>
    </p:spTree>
    <p:extLst>
      <p:ext uri="{BB962C8B-B14F-4D97-AF65-F5344CB8AC3E}">
        <p14:creationId xmlns:p14="http://schemas.microsoft.com/office/powerpoint/2010/main" val="1896244640"/>
      </p:ext>
    </p:extLst>
  </p:cSld>
  <p:clrMapOvr>
    <a:masterClrMapping/>
  </p:clrMapOvr>
  <p:transition advClick="0">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1D267CD-D9A5-4AC3-B7CA-13C1517C8D31}" type="slidenum">
              <a:rPr lang="en-US"/>
              <a:pPr/>
              <a:t>‹#›</a:t>
            </a:fld>
            <a:endParaRPr lang="en-US"/>
          </a:p>
        </p:txBody>
      </p:sp>
    </p:spTree>
    <p:extLst>
      <p:ext uri="{BB962C8B-B14F-4D97-AF65-F5344CB8AC3E}">
        <p14:creationId xmlns:p14="http://schemas.microsoft.com/office/powerpoint/2010/main" val="2889677737"/>
      </p:ext>
    </p:extLst>
  </p:cSld>
  <p:clrMapOvr>
    <a:masterClrMapping/>
  </p:clrMapOvr>
  <p:transition advClick="0">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38CA78-8FF0-43C4-8409-F517ACF7D870}" type="slidenum">
              <a:rPr lang="en-US"/>
              <a:pPr/>
              <a:t>‹#›</a:t>
            </a:fld>
            <a:endParaRPr lang="en-US"/>
          </a:p>
        </p:txBody>
      </p:sp>
    </p:spTree>
    <p:extLst>
      <p:ext uri="{BB962C8B-B14F-4D97-AF65-F5344CB8AC3E}">
        <p14:creationId xmlns:p14="http://schemas.microsoft.com/office/powerpoint/2010/main" val="2296068180"/>
      </p:ext>
    </p:extLst>
  </p:cSld>
  <p:clrMapOvr>
    <a:masterClrMapping/>
  </p:clrMapOvr>
  <p:transition advClick="0">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AFE6FE-2E60-4D31-938D-C5E60E745B9D}" type="slidenum">
              <a:rPr lang="en-US"/>
              <a:pPr/>
              <a:t>‹#›</a:t>
            </a:fld>
            <a:endParaRPr lang="en-US"/>
          </a:p>
        </p:txBody>
      </p:sp>
    </p:spTree>
    <p:extLst>
      <p:ext uri="{BB962C8B-B14F-4D97-AF65-F5344CB8AC3E}">
        <p14:creationId xmlns:p14="http://schemas.microsoft.com/office/powerpoint/2010/main" val="92021980"/>
      </p:ext>
    </p:extLst>
  </p:cSld>
  <p:clrMapOvr>
    <a:masterClrMapping/>
  </p:clrMapOvr>
  <p:transition advClick="0">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E380D34-FC48-45EB-9889-CC23C1E1ED99}" type="slidenum">
              <a:rPr lang="en-US"/>
              <a:pPr/>
              <a:t>‹#›</a:t>
            </a:fld>
            <a:endParaRPr lang="en-US"/>
          </a:p>
        </p:txBody>
      </p:sp>
    </p:spTree>
    <p:extLst>
      <p:ext uri="{BB962C8B-B14F-4D97-AF65-F5344CB8AC3E}">
        <p14:creationId xmlns:p14="http://schemas.microsoft.com/office/powerpoint/2010/main" val="4003010353"/>
      </p:ext>
    </p:extLst>
  </p:cSld>
  <p:clrMapOvr>
    <a:masterClrMapping/>
  </p:clrMapOvr>
  <p:transition advClick="0">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0FFB1DD-8743-434F-9610-A87DA526E6C7}" type="slidenum">
              <a:rPr lang="en-US"/>
              <a:pPr/>
              <a:t>‹#›</a:t>
            </a:fld>
            <a:endParaRPr lang="en-US"/>
          </a:p>
        </p:txBody>
      </p:sp>
    </p:spTree>
    <p:extLst>
      <p:ext uri="{BB962C8B-B14F-4D97-AF65-F5344CB8AC3E}">
        <p14:creationId xmlns:p14="http://schemas.microsoft.com/office/powerpoint/2010/main" val="297349859"/>
      </p:ext>
    </p:extLst>
  </p:cSld>
  <p:clrMapOvr>
    <a:masterClrMapping/>
  </p:clrMapOvr>
  <p:transition advClick="0">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E4256DA-8C0E-4328-BC53-2BC4CE382EAF}" type="slidenum">
              <a:rPr lang="en-US"/>
              <a:pPr/>
              <a:t>‹#›</a:t>
            </a:fld>
            <a:endParaRPr lang="en-US"/>
          </a:p>
        </p:txBody>
      </p:sp>
    </p:spTree>
    <p:extLst>
      <p:ext uri="{BB962C8B-B14F-4D97-AF65-F5344CB8AC3E}">
        <p14:creationId xmlns:p14="http://schemas.microsoft.com/office/powerpoint/2010/main" val="925242673"/>
      </p:ext>
    </p:extLst>
  </p:cSld>
  <p:clrMapOvr>
    <a:masterClrMapping/>
  </p:clrMapOvr>
  <p:transition advClick="0">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50C7D4E-34A0-4EE9-97A3-1AB02612B6AB}" type="slidenum">
              <a:rPr lang="en-US"/>
              <a:pPr/>
              <a:t>‹#›</a:t>
            </a:fld>
            <a:endParaRPr lang="en-US"/>
          </a:p>
        </p:txBody>
      </p:sp>
    </p:spTree>
    <p:extLst>
      <p:ext uri="{BB962C8B-B14F-4D97-AF65-F5344CB8AC3E}">
        <p14:creationId xmlns:p14="http://schemas.microsoft.com/office/powerpoint/2010/main" val="2087697757"/>
      </p:ext>
    </p:extLst>
  </p:cSld>
  <p:clrMapOvr>
    <a:masterClrMapping/>
  </p:clrMapOvr>
  <p:transition advClick="0">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A68CA36-5F51-4498-BF54-DCC556CB4BF7}" type="slidenum">
              <a:rPr lang="en-US"/>
              <a:pPr/>
              <a:t>‹#›</a:t>
            </a:fld>
            <a:endParaRPr lang="en-US"/>
          </a:p>
        </p:txBody>
      </p:sp>
    </p:spTree>
    <p:extLst>
      <p:ext uri="{BB962C8B-B14F-4D97-AF65-F5344CB8AC3E}">
        <p14:creationId xmlns:p14="http://schemas.microsoft.com/office/powerpoint/2010/main" val="868222965"/>
      </p:ext>
    </p:extLst>
  </p:cSld>
  <p:clrMapOvr>
    <a:masterClrMapping/>
  </p:clrMapOvr>
  <p:transition advClick="0">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77D7242-3610-4C07-9970-77A6AF19B266}" type="slidenum">
              <a:rPr lang="en-US"/>
              <a:pPr/>
              <a:t>‹#›</a:t>
            </a:fld>
            <a:endParaRPr lang="en-US"/>
          </a:p>
        </p:txBody>
      </p:sp>
    </p:spTree>
    <p:extLst>
      <p:ext uri="{BB962C8B-B14F-4D97-AF65-F5344CB8AC3E}">
        <p14:creationId xmlns:p14="http://schemas.microsoft.com/office/powerpoint/2010/main" val="1284107865"/>
      </p:ext>
    </p:extLst>
  </p:cSld>
  <p:clrMapOvr>
    <a:masterClrMapping/>
  </p:clrMapOvr>
  <p:transition advClick="0">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chemeClr val="tx1"/>
                </a:solidFill>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fld id="{FF88D488-F18B-42F6-8421-F525A44C489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p:sndAc>
      <p:stSnd>
        <p:snd r:embed="rId13" name="CHIMES.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png"/><Relationship Id="rId2" Type="http://schemas.openxmlformats.org/officeDocument/2006/relationships/audio" Target="file:///C:\WINDOWS\Desktop\Jeopardy\jeopardy%20timer.mid" TargetMode="External"/><Relationship Id="rId1" Type="http://schemas.openxmlformats.org/officeDocument/2006/relationships/vmlDrawing" Target="../drawings/vmlDrawing1.vml"/><Relationship Id="rId6" Type="http://schemas.openxmlformats.org/officeDocument/2006/relationships/slide" Target="slide33.xml"/><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3.xml"/><Relationship Id="rId13" Type="http://schemas.openxmlformats.org/officeDocument/2006/relationships/slide" Target="slide9.xml"/><Relationship Id="rId18" Type="http://schemas.openxmlformats.org/officeDocument/2006/relationships/hyperlink" Target="../../../Data/data2/categor&#237;as.ppt#-1,24,Slide 24" TargetMode="External"/><Relationship Id="rId26" Type="http://schemas.openxmlformats.org/officeDocument/2006/relationships/slide" Target="slide25.xml"/><Relationship Id="rId39" Type="http://schemas.openxmlformats.org/officeDocument/2006/relationships/hyperlink" Target="../../../Data/data2/categor&#237;as.ppt#-1,5,Slide 6" TargetMode="External"/><Relationship Id="rId3" Type="http://schemas.openxmlformats.org/officeDocument/2006/relationships/audio" Target="../media/audio1.wav"/><Relationship Id="rId21" Type="http://schemas.openxmlformats.org/officeDocument/2006/relationships/slide" Target="slide4.xml"/><Relationship Id="rId34" Type="http://schemas.openxmlformats.org/officeDocument/2006/relationships/slide" Target="slide26.xml"/><Relationship Id="rId42" Type="http://schemas.openxmlformats.org/officeDocument/2006/relationships/slide" Target="slide22.xml"/><Relationship Id="rId47" Type="http://schemas.openxmlformats.org/officeDocument/2006/relationships/slide" Target="slide7.xml"/><Relationship Id="rId7" Type="http://schemas.openxmlformats.org/officeDocument/2006/relationships/slide" Target="slide18.xml"/><Relationship Id="rId12" Type="http://schemas.openxmlformats.org/officeDocument/2006/relationships/slide" Target="slide3.xml"/><Relationship Id="rId17" Type="http://schemas.openxmlformats.org/officeDocument/2006/relationships/slide" Target="slide24.xml"/><Relationship Id="rId25" Type="http://schemas.openxmlformats.org/officeDocument/2006/relationships/hyperlink" Target="../../../Data/data2/categor&#237;as.ppt#-1,20,Slide 20" TargetMode="External"/><Relationship Id="rId33" Type="http://schemas.openxmlformats.org/officeDocument/2006/relationships/hyperlink" Target="../../../Data/data2/categor&#237;as.ppt#-1,21,Slide 21" TargetMode="External"/><Relationship Id="rId38" Type="http://schemas.openxmlformats.org/officeDocument/2006/relationships/slide" Target="slide6.xml"/><Relationship Id="rId46" Type="http://schemas.openxmlformats.org/officeDocument/2006/relationships/slide" Target="slide32.xml"/><Relationship Id="rId2" Type="http://schemas.openxmlformats.org/officeDocument/2006/relationships/notesSlide" Target="../notesSlides/notesSlide2.xml"/><Relationship Id="rId16" Type="http://schemas.openxmlformats.org/officeDocument/2006/relationships/hyperlink" Target="../../../Data/data2/categor&#237;as.ppt#-1,19,Slide 19" TargetMode="External"/><Relationship Id="rId20" Type="http://schemas.openxmlformats.org/officeDocument/2006/relationships/hyperlink" Target="../../../Data/data2/categor&#237;as.ppt#-1,29,Slide 29" TargetMode="External"/><Relationship Id="rId29" Type="http://schemas.openxmlformats.org/officeDocument/2006/relationships/slide" Target="slide5.xml"/><Relationship Id="rId41"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hyperlink" Target="../../../Data/data2/categor&#237;as.ppt#-1,13,Slide 13" TargetMode="External"/><Relationship Id="rId11" Type="http://schemas.openxmlformats.org/officeDocument/2006/relationships/slide" Target="slide33.xml"/><Relationship Id="rId24" Type="http://schemas.openxmlformats.org/officeDocument/2006/relationships/slide" Target="slide20.xml"/><Relationship Id="rId32" Type="http://schemas.openxmlformats.org/officeDocument/2006/relationships/slide" Target="slide21.xml"/><Relationship Id="rId37" Type="http://schemas.openxmlformats.org/officeDocument/2006/relationships/hyperlink" Target="../../../Data/data2/categor&#237;as.ppt#-1,31,Slide 36" TargetMode="External"/><Relationship Id="rId40" Type="http://schemas.openxmlformats.org/officeDocument/2006/relationships/slide" Target="slide12.xml"/><Relationship Id="rId45" Type="http://schemas.openxmlformats.org/officeDocument/2006/relationships/hyperlink" Target="../../../Data/data2/categor&#237;as.ppt#-1,27,Slide 27" TargetMode="External"/><Relationship Id="rId5" Type="http://schemas.openxmlformats.org/officeDocument/2006/relationships/slide" Target="slide13.xml"/><Relationship Id="rId15" Type="http://schemas.openxmlformats.org/officeDocument/2006/relationships/slide" Target="slide19.xml"/><Relationship Id="rId23" Type="http://schemas.openxmlformats.org/officeDocument/2006/relationships/slide" Target="slide15.xml"/><Relationship Id="rId28" Type="http://schemas.openxmlformats.org/officeDocument/2006/relationships/slide" Target="slide30.xml"/><Relationship Id="rId36" Type="http://schemas.openxmlformats.org/officeDocument/2006/relationships/slide" Target="slide31.xml"/><Relationship Id="rId10" Type="http://schemas.openxmlformats.org/officeDocument/2006/relationships/slide" Target="slide28.xml"/><Relationship Id="rId19" Type="http://schemas.openxmlformats.org/officeDocument/2006/relationships/slide" Target="slide29.xml"/><Relationship Id="rId31" Type="http://schemas.openxmlformats.org/officeDocument/2006/relationships/slide" Target="slide16.xml"/><Relationship Id="rId44" Type="http://schemas.openxmlformats.org/officeDocument/2006/relationships/slide" Target="slide27.xml"/><Relationship Id="rId4" Type="http://schemas.openxmlformats.org/officeDocument/2006/relationships/slide" Target="slide8.xml"/><Relationship Id="rId9" Type="http://schemas.openxmlformats.org/officeDocument/2006/relationships/hyperlink" Target="../../../Data/data2/categor&#237;as.ppt#-1,23,Slide 23" TargetMode="External"/><Relationship Id="rId14" Type="http://schemas.openxmlformats.org/officeDocument/2006/relationships/slide" Target="slide14.xml"/><Relationship Id="rId22" Type="http://schemas.openxmlformats.org/officeDocument/2006/relationships/slide" Target="slide10.xml"/><Relationship Id="rId27" Type="http://schemas.openxmlformats.org/officeDocument/2006/relationships/hyperlink" Target="../../../Data/data2/categor&#237;as.ppt#-1,25,Slide 25" TargetMode="External"/><Relationship Id="rId30" Type="http://schemas.openxmlformats.org/officeDocument/2006/relationships/slide" Target="slide11.xml"/><Relationship Id="rId35" Type="http://schemas.openxmlformats.org/officeDocument/2006/relationships/hyperlink" Target="../../../Data/data2/categor&#237;as.ppt#-1,26,Slide 26" TargetMode="External"/><Relationship Id="rId43" Type="http://schemas.openxmlformats.org/officeDocument/2006/relationships/hyperlink" Target="../../../Data/data2/categor&#237;as.ppt#-1,22,Slide 22" TargetMode="Externa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7.xml"/><Relationship Id="rId1" Type="http://schemas.openxmlformats.org/officeDocument/2006/relationships/audio" Target="file:///C:\WINDOWS\Desktop\Jeopardy\Jeopardy%20theme.mid" TargetMode="External"/><Relationship Id="rId5" Type="http://schemas.openxmlformats.org/officeDocument/2006/relationships/image" Target="../media/image1.png"/><Relationship Id="rId4" Type="http://schemas.openxmlformats.org/officeDocument/2006/relationships/audio" Target="../media/audio1.wav"/></Relationships>
</file>

<file path=ppt/slides/_rels/slide3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WordArt 2"/>
          <p:cNvSpPr>
            <a:spLocks noChangeArrowheads="1" noChangeShapeType="1" noTextEdit="1"/>
          </p:cNvSpPr>
          <p:nvPr/>
        </p:nvSpPr>
        <p:spPr bwMode="auto">
          <a:xfrm>
            <a:off x="990600" y="609600"/>
            <a:ext cx="7772400" cy="54959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PerspectiveBottomRight">
                <a:rot lat="0" lon="21239999" rev="0"/>
              </a:camera>
              <a:lightRig rig="legacyHarsh3" dir="l"/>
            </a:scene3d>
            <a:sp3d extrusionH="430200" prstMaterial="legacyMatte">
              <a:extrusionClr>
                <a:srgbClr val="C0C0C0"/>
              </a:extrusionClr>
            </a:sp3d>
          </a:bodyPr>
          <a:lstStyle/>
          <a:p>
            <a:r>
              <a:rPr lang="en-US" sz="3600" i="1" kern="10">
                <a:ln w="9525">
                  <a:round/>
                  <a:headEnd/>
                  <a:tailEnd/>
                </a:ln>
                <a:gradFill rotWithShape="0">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Narrow"/>
              </a:rPr>
              <a:t>Jeopardy!</a:t>
            </a:r>
          </a:p>
        </p:txBody>
      </p:sp>
      <p:graphicFrame>
        <p:nvGraphicFramePr>
          <p:cNvPr id="36869" name="Rectangle 5"/>
          <p:cNvGraphicFramePr>
            <a:graphicFrameLocks/>
          </p:cNvGraphicFramePr>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36905" name="Clip" r:id="rId5" imgW="0" imgH="0" progId="MS_ClipArt_Gallery.2">
                  <p:embed/>
                </p:oleObj>
              </mc:Choice>
              <mc:Fallback>
                <p:oleObj name="Clip" r:id="rId5" imgW="0" imgH="0" progId="MS_ClipArt_Gallery.2">
                  <p:embed/>
                  <p:pic>
                    <p:nvPicPr>
                      <p:cNvPr id="0" name="Rectangle 5"/>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0" y="1397000"/>
                        <a:ext cx="6096000" cy="406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6872" name="Rectangle 8"/>
          <p:cNvSpPr>
            <a:spLocks noGrp="1" noChangeArrowheads="1"/>
          </p:cNvSpPr>
          <p:nvPr>
            <p:ph type="title" idx="4294967295"/>
          </p:nvPr>
        </p:nvSpPr>
        <p:spPr/>
        <p:txBody>
          <a:bodyPr/>
          <a:lstStyle/>
          <a:p>
            <a:r>
              <a:rPr lang="es-ES"/>
              <a:t>Opening Splash</a:t>
            </a:r>
            <a:endParaRPr lang="en-US"/>
          </a:p>
        </p:txBody>
      </p:sp>
      <p:sp>
        <p:nvSpPr>
          <p:cNvPr id="36873" name="AutoShape 9">
            <a:hlinkClick r:id="" action="ppaction://hlinkshowjump?jump=nextslide" highlightClick="1"/>
          </p:cNvPr>
          <p:cNvSpPr>
            <a:spLocks noChangeArrowheads="1"/>
          </p:cNvSpPr>
          <p:nvPr/>
        </p:nvSpPr>
        <p:spPr bwMode="auto">
          <a:xfrm>
            <a:off x="7924800" y="6019800"/>
            <a:ext cx="1066800" cy="533400"/>
          </a:xfrm>
          <a:prstGeom prst="actionButtonForwardNex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s-ES" sz="2800" dirty="0" err="1">
                <a:solidFill>
                  <a:srgbClr val="FFFF99"/>
                </a:solidFill>
                <a:effectLst>
                  <a:outerShdw blurRad="38100" dist="38100" dir="2700000" algn="tl">
                    <a:srgbClr val="000000"/>
                  </a:outerShdw>
                </a:effectLst>
                <a:latin typeface="Impact" pitchFamily="34" charset="0"/>
              </a:rPr>
              <a:t>Begin</a:t>
            </a:r>
            <a:endParaRPr lang="en-US" sz="2800" dirty="0">
              <a:solidFill>
                <a:srgbClr val="FFFF99"/>
              </a:solidFill>
              <a:effectLst>
                <a:outerShdw blurRad="38100" dist="38100" dir="2700000" algn="tl">
                  <a:srgbClr val="000000"/>
                </a:outerShdw>
              </a:effectLst>
              <a:latin typeface="Impact" pitchFamily="34" charset="0"/>
            </a:endParaRPr>
          </a:p>
        </p:txBody>
      </p:sp>
      <p:sp>
        <p:nvSpPr>
          <p:cNvPr id="36874" name="AutoShape 10">
            <a:hlinkClick r:id="rId6" action="ppaction://hlinksldjump" highlightClick="1"/>
          </p:cNvPr>
          <p:cNvSpPr>
            <a:spLocks noChangeArrowheads="1"/>
          </p:cNvSpPr>
          <p:nvPr/>
        </p:nvSpPr>
        <p:spPr bwMode="auto">
          <a:xfrm>
            <a:off x="228600" y="6096000"/>
            <a:ext cx="990600" cy="457200"/>
          </a:xfrm>
          <a:prstGeom prst="actionButtonDocumen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s-ES" sz="2000">
                <a:solidFill>
                  <a:srgbClr val="FFFF99"/>
                </a:solidFill>
                <a:effectLst>
                  <a:outerShdw blurRad="38100" dist="38100" dir="2700000" algn="tl">
                    <a:srgbClr val="000000"/>
                  </a:outerShdw>
                </a:effectLst>
                <a:latin typeface="Impact" pitchFamily="34" charset="0"/>
              </a:rPr>
              <a:t>Credits</a:t>
            </a:r>
            <a:endParaRPr lang="en-US" sz="2000">
              <a:solidFill>
                <a:srgbClr val="FFFF99"/>
              </a:solidFill>
              <a:effectLst>
                <a:outerShdw blurRad="38100" dist="38100" dir="2700000" algn="tl">
                  <a:srgbClr val="000000"/>
                </a:outerShdw>
              </a:effectLst>
              <a:latin typeface="Impact" pitchFamily="34" charset="0"/>
            </a:endParaRPr>
          </a:p>
        </p:txBody>
      </p:sp>
      <p:sp>
        <p:nvSpPr>
          <p:cNvPr id="36875" name="WordArt 11"/>
          <p:cNvSpPr>
            <a:spLocks noChangeArrowheads="1" noChangeShapeType="1" noTextEdit="1"/>
          </p:cNvSpPr>
          <p:nvPr/>
        </p:nvSpPr>
        <p:spPr bwMode="auto">
          <a:xfrm>
            <a:off x="2590800" y="304800"/>
            <a:ext cx="3962400" cy="962025"/>
          </a:xfrm>
          <a:prstGeom prst="rect">
            <a:avLst/>
          </a:prstGeom>
        </p:spPr>
        <p:txBody>
          <a:bodyPr wrap="none" fromWordArt="1">
            <a:prstTxWarp prst="textDoubleWave1">
              <a:avLst>
                <a:gd name="adj1" fmla="val 6500"/>
                <a:gd name="adj2" fmla="val 0"/>
              </a:avLst>
            </a:prstTxWarp>
          </a:bodyPr>
          <a:lstStyle/>
          <a:p>
            <a:r>
              <a:rPr lang="en-US" sz="3600" kern="10" spc="-360" dirty="0" smtClean="0">
                <a:ln w="12700">
                  <a:solidFill>
                    <a:srgbClr val="000099"/>
                  </a:solidFill>
                  <a:round/>
                  <a:headEnd/>
                  <a:tailEnd/>
                </a:ln>
                <a:gradFill rotWithShape="0">
                  <a:gsLst>
                    <a:gs pos="0">
                      <a:srgbClr val="FF3399"/>
                    </a:gs>
                    <a:gs pos="25000">
                      <a:srgbClr val="FF6633"/>
                    </a:gs>
                    <a:gs pos="50000">
                      <a:srgbClr val="FFFF00"/>
                    </a:gs>
                    <a:gs pos="75000">
                      <a:srgbClr val="01A78F"/>
                    </a:gs>
                    <a:gs pos="100000">
                      <a:srgbClr val="3366FF"/>
                    </a:gs>
                  </a:gsLst>
                  <a:lin ang="5400000" scaled="1"/>
                </a:gradFill>
                <a:effectLst>
                  <a:outerShdw dist="125724" dir="18900000" algn="ctr" rotWithShape="0">
                    <a:srgbClr val="000099"/>
                  </a:outerShdw>
                </a:effectLst>
                <a:latin typeface="Impact"/>
              </a:rPr>
              <a:t>AP World </a:t>
            </a:r>
            <a:endParaRPr lang="en-US" sz="3600" kern="10" spc="-360" dirty="0">
              <a:ln w="12700">
                <a:solidFill>
                  <a:srgbClr val="000099"/>
                </a:solidFill>
                <a:round/>
                <a:headEnd/>
                <a:tailEnd/>
              </a:ln>
              <a:gradFill rotWithShape="0">
                <a:gsLst>
                  <a:gs pos="0">
                    <a:srgbClr val="FF3399"/>
                  </a:gs>
                  <a:gs pos="25000">
                    <a:srgbClr val="FF6633"/>
                  </a:gs>
                  <a:gs pos="50000">
                    <a:srgbClr val="FFFF00"/>
                  </a:gs>
                  <a:gs pos="75000">
                    <a:srgbClr val="01A78F"/>
                  </a:gs>
                  <a:gs pos="100000">
                    <a:srgbClr val="3366FF"/>
                  </a:gs>
                </a:gsLst>
                <a:lin ang="5400000" scaled="1"/>
              </a:gradFill>
              <a:effectLst>
                <a:outerShdw dist="125724" dir="18900000" algn="ctr" rotWithShape="0">
                  <a:srgbClr val="000099"/>
                </a:outerShdw>
              </a:effectLst>
              <a:latin typeface="Impact"/>
            </a:endParaRPr>
          </a:p>
        </p:txBody>
      </p:sp>
      <p:pic>
        <p:nvPicPr>
          <p:cNvPr id="36876" name="jeopardy timer.mid">
            <a:hlinkClick r:id="" action="ppaction://media"/>
          </p:cNvPr>
          <p:cNvPicPr>
            <a:picLocks noRot="1" noChangeAspect="1" noChangeArrowheads="1"/>
          </p:cNvPicPr>
          <p:nvPr>
            <a:audioFile r:link="rId2"/>
          </p:nvPr>
        </p:nvPicPr>
        <p:blipFill>
          <a:blip r:embed="rId7">
            <a:extLst>
              <a:ext uri="{28A0092B-C50C-407E-A947-70E740481C1C}">
                <a14:useLocalDpi xmlns:a14="http://schemas.microsoft.com/office/drawing/2010/main" val="0"/>
              </a:ext>
            </a:extLst>
          </a:blip>
          <a:srcRect/>
          <a:stretch>
            <a:fillRect/>
          </a:stretch>
        </p:blipFill>
        <p:spPr bwMode="auto">
          <a:xfrm>
            <a:off x="-609600" y="41910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advTm="30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3687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687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250950" y="29718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C2-$300</a:t>
            </a:r>
          </a:p>
        </p:txBody>
      </p:sp>
      <p:sp>
        <p:nvSpPr>
          <p:cNvPr id="10245" name="Rectangle 5"/>
          <p:cNvSpPr>
            <a:spLocks noGrp="1" noChangeArrowheads="1"/>
          </p:cNvSpPr>
          <p:nvPr>
            <p:ph type="title"/>
          </p:nvPr>
        </p:nvSpPr>
        <p:spPr/>
        <p:txBody>
          <a:bodyPr anchor="t" anchorCtr="1"/>
          <a:lstStyle/>
          <a:p>
            <a:r>
              <a:rPr lang="es-ES" dirty="0" err="1" smtClean="0">
                <a:solidFill>
                  <a:srgbClr val="FFFF00"/>
                </a:solidFill>
              </a:rPr>
              <a:t>Mistake</a:t>
            </a:r>
            <a:r>
              <a:rPr lang="es-ES" dirty="0" smtClean="0">
                <a:solidFill>
                  <a:srgbClr val="FFFF00"/>
                </a:solidFill>
              </a:rPr>
              <a:t>- </a:t>
            </a:r>
            <a:r>
              <a:rPr lang="es-ES" dirty="0">
                <a:solidFill>
                  <a:srgbClr val="FFFF00"/>
                </a:solidFill>
              </a:rPr>
              <a:t>$300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r>
              <a:rPr lang="en-US" dirty="0" smtClean="0">
                <a:solidFill>
                  <a:srgbClr val="FFFF00"/>
                </a:solidFill>
              </a:rPr>
              <a:t>Pastoralism and agriculture led to what? Which resulted in?</a:t>
            </a:r>
            <a:endParaRPr lang="en-US" dirty="0"/>
          </a:p>
        </p:txBody>
      </p:sp>
      <p:sp>
        <p:nvSpPr>
          <p:cNvPr id="10246" name="AutoShape 6">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 name="TextBox 3"/>
          <p:cNvSpPr txBox="1"/>
          <p:nvPr/>
        </p:nvSpPr>
        <p:spPr>
          <a:xfrm>
            <a:off x="1676400" y="3522637"/>
            <a:ext cx="4267200" cy="2800767"/>
          </a:xfrm>
          <a:prstGeom prst="rect">
            <a:avLst/>
          </a:prstGeom>
          <a:noFill/>
        </p:spPr>
        <p:txBody>
          <a:bodyPr wrap="square" rtlCol="0">
            <a:spAutoFit/>
          </a:bodyPr>
          <a:lstStyle/>
          <a:p>
            <a:r>
              <a:rPr lang="en-US" dirty="0" smtClean="0"/>
              <a:t>Abundant food supplies, population growth</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828800" y="29718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C2-$400</a:t>
            </a:r>
          </a:p>
        </p:txBody>
      </p:sp>
      <p:sp>
        <p:nvSpPr>
          <p:cNvPr id="11269" name="Rectangle 5"/>
          <p:cNvSpPr>
            <a:spLocks noGrp="1" noChangeArrowheads="1"/>
          </p:cNvSpPr>
          <p:nvPr>
            <p:ph type="title"/>
          </p:nvPr>
        </p:nvSpPr>
        <p:spPr/>
        <p:txBody>
          <a:bodyPr anchor="t"/>
          <a:lstStyle/>
          <a:p>
            <a:r>
              <a:rPr lang="es-ES" dirty="0" err="1" smtClean="0">
                <a:solidFill>
                  <a:srgbClr val="FFFF00"/>
                </a:solidFill>
              </a:rPr>
              <a:t>Mistake</a:t>
            </a:r>
            <a:r>
              <a:rPr lang="es-ES" dirty="0" smtClean="0">
                <a:solidFill>
                  <a:srgbClr val="FFFF00"/>
                </a:solidFill>
              </a:rPr>
              <a:t>- </a:t>
            </a:r>
            <a:r>
              <a:rPr lang="es-ES" dirty="0">
                <a:solidFill>
                  <a:srgbClr val="FFFF00"/>
                </a:solidFill>
              </a:rPr>
              <a:t>$400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a:xfrm>
            <a:off x="685800" y="1981200"/>
            <a:ext cx="7772400" cy="1981200"/>
          </a:xfrm>
        </p:spPr>
        <p:txBody>
          <a:bodyPr/>
          <a:lstStyle/>
          <a:p>
            <a:r>
              <a:rPr lang="en-US" dirty="0" smtClean="0">
                <a:solidFill>
                  <a:srgbClr val="FFFF00"/>
                </a:solidFill>
              </a:rPr>
              <a:t>Surpluses of food and other goods led to what? (give two examples)</a:t>
            </a:r>
          </a:p>
          <a:p>
            <a:pPr marL="0" indent="0">
              <a:buNone/>
            </a:pPr>
            <a:endParaRPr lang="en-US" dirty="0">
              <a:solidFill>
                <a:srgbClr val="FFFF00"/>
              </a:solidFill>
            </a:endParaRPr>
          </a:p>
        </p:txBody>
      </p:sp>
      <p:sp>
        <p:nvSpPr>
          <p:cNvPr id="11270" name="AutoShape 6">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2286000" y="3896142"/>
            <a:ext cx="4343400" cy="2123658"/>
          </a:xfrm>
          <a:prstGeom prst="rect">
            <a:avLst/>
          </a:prstGeom>
          <a:noFill/>
        </p:spPr>
        <p:txBody>
          <a:bodyPr wrap="square" rtlCol="0">
            <a:spAutoFit/>
          </a:bodyPr>
          <a:lstStyle/>
          <a:p>
            <a:r>
              <a:rPr lang="en-US" dirty="0" smtClean="0"/>
              <a:t>Specialization of labor – artisans, warriors and elites</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676400" y="29718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C2-$500</a:t>
            </a:r>
          </a:p>
        </p:txBody>
      </p:sp>
      <p:sp>
        <p:nvSpPr>
          <p:cNvPr id="12293" name="Rectangle 5"/>
          <p:cNvSpPr>
            <a:spLocks noGrp="1" noChangeArrowheads="1"/>
          </p:cNvSpPr>
          <p:nvPr>
            <p:ph type="title"/>
          </p:nvPr>
        </p:nvSpPr>
        <p:spPr/>
        <p:txBody>
          <a:bodyPr anchor="t" anchorCtr="1"/>
          <a:lstStyle/>
          <a:p>
            <a:r>
              <a:rPr lang="es-ES" dirty="0" err="1" smtClean="0">
                <a:solidFill>
                  <a:srgbClr val="FFFF00"/>
                </a:solidFill>
              </a:rPr>
              <a:t>Mistake</a:t>
            </a:r>
            <a:r>
              <a:rPr lang="es-ES" dirty="0" smtClean="0">
                <a:solidFill>
                  <a:srgbClr val="FFFF00"/>
                </a:solidFill>
              </a:rPr>
              <a:t>- </a:t>
            </a:r>
            <a:r>
              <a:rPr lang="es-ES" dirty="0">
                <a:solidFill>
                  <a:srgbClr val="FFFF00"/>
                </a:solidFill>
              </a:rPr>
              <a:t>$500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a:xfrm>
            <a:off x="762000" y="1981200"/>
            <a:ext cx="7772400" cy="4114800"/>
          </a:xfrm>
        </p:spPr>
        <p:txBody>
          <a:bodyPr/>
          <a:lstStyle/>
          <a:p>
            <a:r>
              <a:rPr lang="en-US" dirty="0" smtClean="0">
                <a:solidFill>
                  <a:srgbClr val="FFFF00"/>
                </a:solidFill>
              </a:rPr>
              <a:t>List four things that were improved when it comes to agricultural production, trade, and transportation?</a:t>
            </a:r>
            <a:endParaRPr lang="en-US" dirty="0">
              <a:solidFill>
                <a:srgbClr val="FFFF00"/>
              </a:solidFill>
            </a:endParaRPr>
          </a:p>
        </p:txBody>
      </p:sp>
      <p:sp>
        <p:nvSpPr>
          <p:cNvPr id="12294" name="AutoShape 6">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1981200" y="3806510"/>
            <a:ext cx="5334000" cy="2800767"/>
          </a:xfrm>
          <a:prstGeom prst="rect">
            <a:avLst/>
          </a:prstGeom>
          <a:noFill/>
        </p:spPr>
        <p:txBody>
          <a:bodyPr wrap="square" rtlCol="0">
            <a:spAutoFit/>
          </a:bodyPr>
          <a:lstStyle/>
          <a:p>
            <a:r>
              <a:rPr lang="en-US" dirty="0" smtClean="0"/>
              <a:t>Pottery, plows, woven textiles, metallurgy, wheels and wheeled vehicles</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676400" y="29718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C3-$100</a:t>
            </a:r>
          </a:p>
        </p:txBody>
      </p:sp>
      <p:sp>
        <p:nvSpPr>
          <p:cNvPr id="13317" name="Rectangle 5"/>
          <p:cNvSpPr>
            <a:spLocks noGrp="1" noChangeArrowheads="1"/>
          </p:cNvSpPr>
          <p:nvPr>
            <p:ph type="title"/>
          </p:nvPr>
        </p:nvSpPr>
        <p:spPr/>
        <p:txBody>
          <a:bodyPr anchor="t" anchorCtr="1"/>
          <a:lstStyle/>
          <a:p>
            <a:r>
              <a:rPr lang="es-ES" dirty="0" err="1" smtClean="0">
                <a:solidFill>
                  <a:srgbClr val="FFFF00"/>
                </a:solidFill>
              </a:rPr>
              <a:t>Urban</a:t>
            </a:r>
            <a:r>
              <a:rPr lang="es-ES" dirty="0" smtClean="0">
                <a:solidFill>
                  <a:srgbClr val="FFFF00"/>
                </a:solidFill>
              </a:rPr>
              <a:t> </a:t>
            </a:r>
            <a:r>
              <a:rPr lang="es-ES" dirty="0">
                <a:solidFill>
                  <a:srgbClr val="FFFF00"/>
                </a:solidFill>
              </a:rPr>
              <a:t>- $</a:t>
            </a:r>
            <a:r>
              <a:rPr lang="es-ES" dirty="0" smtClean="0">
                <a:solidFill>
                  <a:srgbClr val="FFFF00"/>
                </a:solidFill>
              </a:rPr>
              <a:t>100</a:t>
            </a:r>
            <a:endParaRPr lang="en-US" dirty="0">
              <a:solidFill>
                <a:srgbClr val="FFFF00"/>
              </a:solidFill>
            </a:endParaRPr>
          </a:p>
        </p:txBody>
      </p:sp>
      <p:sp>
        <p:nvSpPr>
          <p:cNvPr id="2" name="Content Placeholder 1"/>
          <p:cNvSpPr>
            <a:spLocks noGrp="1"/>
          </p:cNvSpPr>
          <p:nvPr>
            <p:ph idx="1"/>
          </p:nvPr>
        </p:nvSpPr>
        <p:spPr/>
        <p:txBody>
          <a:bodyPr/>
          <a:lstStyle/>
          <a:p>
            <a:r>
              <a:rPr lang="en-US" dirty="0" smtClean="0">
                <a:solidFill>
                  <a:srgbClr val="FFFF00"/>
                </a:solidFill>
              </a:rPr>
              <a:t>Where are the </a:t>
            </a:r>
            <a:r>
              <a:rPr lang="en-US" dirty="0" err="1" smtClean="0">
                <a:solidFill>
                  <a:srgbClr val="FFFF00"/>
                </a:solidFill>
              </a:rPr>
              <a:t>Chavin</a:t>
            </a:r>
            <a:r>
              <a:rPr lang="en-US" dirty="0" smtClean="0">
                <a:solidFill>
                  <a:srgbClr val="FFFF00"/>
                </a:solidFill>
              </a:rPr>
              <a:t> people located?</a:t>
            </a:r>
            <a:endParaRPr lang="en-US" dirty="0">
              <a:solidFill>
                <a:srgbClr val="FFFF00"/>
              </a:solidFill>
            </a:endParaRPr>
          </a:p>
        </p:txBody>
      </p:sp>
      <p:sp>
        <p:nvSpPr>
          <p:cNvPr id="13318" name="AutoShape 6">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1483059" y="4191000"/>
            <a:ext cx="5448223" cy="769441"/>
          </a:xfrm>
          <a:prstGeom prst="rect">
            <a:avLst/>
          </a:prstGeom>
          <a:noFill/>
        </p:spPr>
        <p:txBody>
          <a:bodyPr wrap="none" rtlCol="0">
            <a:spAutoFit/>
          </a:bodyPr>
          <a:lstStyle/>
          <a:p>
            <a:r>
              <a:rPr lang="en-US" dirty="0" smtClean="0"/>
              <a:t>Andean South America</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524000" y="29718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C3-$200</a:t>
            </a:r>
          </a:p>
        </p:txBody>
      </p:sp>
      <p:sp>
        <p:nvSpPr>
          <p:cNvPr id="14342" name="Rectangle 6"/>
          <p:cNvSpPr>
            <a:spLocks noGrp="1" noChangeArrowheads="1"/>
          </p:cNvSpPr>
          <p:nvPr>
            <p:ph type="title"/>
          </p:nvPr>
        </p:nvSpPr>
        <p:spPr/>
        <p:txBody>
          <a:bodyPr anchor="t" anchorCtr="1"/>
          <a:lstStyle/>
          <a:p>
            <a:r>
              <a:rPr lang="es-ES" dirty="0" err="1" smtClean="0">
                <a:solidFill>
                  <a:srgbClr val="FFFF00"/>
                </a:solidFill>
              </a:rPr>
              <a:t>Urban</a:t>
            </a:r>
            <a:r>
              <a:rPr lang="es-ES" dirty="0" smtClean="0">
                <a:solidFill>
                  <a:srgbClr val="FFFF00"/>
                </a:solidFill>
              </a:rPr>
              <a:t>- </a:t>
            </a:r>
            <a:r>
              <a:rPr lang="es-ES" dirty="0">
                <a:solidFill>
                  <a:srgbClr val="FFFF00"/>
                </a:solidFill>
              </a:rPr>
              <a:t>$200</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r>
              <a:rPr lang="en-US" dirty="0" smtClean="0">
                <a:solidFill>
                  <a:srgbClr val="FFFF00"/>
                </a:solidFill>
              </a:rPr>
              <a:t>What made the Hittites so powerful?</a:t>
            </a:r>
            <a:endParaRPr lang="en-US" dirty="0">
              <a:solidFill>
                <a:srgbClr val="FFFF00"/>
              </a:solidFill>
            </a:endParaRPr>
          </a:p>
        </p:txBody>
      </p:sp>
      <p:sp>
        <p:nvSpPr>
          <p:cNvPr id="14343" name="AutoShape 7">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2895600" y="3962400"/>
            <a:ext cx="2362200" cy="1446550"/>
          </a:xfrm>
          <a:prstGeom prst="rect">
            <a:avLst/>
          </a:prstGeom>
          <a:noFill/>
        </p:spPr>
        <p:txBody>
          <a:bodyPr wrap="square" rtlCol="0">
            <a:spAutoFit/>
          </a:bodyPr>
          <a:lstStyle/>
          <a:p>
            <a:r>
              <a:rPr lang="en-US" dirty="0" smtClean="0"/>
              <a:t>Access to Iron</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752600" y="29718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C3-$300</a:t>
            </a:r>
          </a:p>
        </p:txBody>
      </p:sp>
      <p:sp>
        <p:nvSpPr>
          <p:cNvPr id="15365" name="Rectangle 5"/>
          <p:cNvSpPr>
            <a:spLocks noGrp="1" noChangeArrowheads="1"/>
          </p:cNvSpPr>
          <p:nvPr>
            <p:ph type="title"/>
          </p:nvPr>
        </p:nvSpPr>
        <p:spPr/>
        <p:txBody>
          <a:bodyPr anchor="t" anchorCtr="1"/>
          <a:lstStyle/>
          <a:p>
            <a:r>
              <a:rPr lang="es-ES" dirty="0" err="1" smtClean="0">
                <a:solidFill>
                  <a:srgbClr val="FFFF00"/>
                </a:solidFill>
              </a:rPr>
              <a:t>Urban</a:t>
            </a:r>
            <a:r>
              <a:rPr lang="es-ES" dirty="0" smtClean="0">
                <a:solidFill>
                  <a:srgbClr val="FFFF00"/>
                </a:solidFill>
              </a:rPr>
              <a:t>- </a:t>
            </a:r>
            <a:r>
              <a:rPr lang="es-ES" dirty="0">
                <a:solidFill>
                  <a:srgbClr val="FFFF00"/>
                </a:solidFill>
              </a:rPr>
              <a:t>$300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r>
              <a:rPr lang="en-US" dirty="0" smtClean="0">
                <a:solidFill>
                  <a:srgbClr val="FFFF00"/>
                </a:solidFill>
              </a:rPr>
              <a:t>Name two new modes of transportation in period 1.</a:t>
            </a:r>
          </a:p>
          <a:p>
            <a:pPr marL="0" indent="0">
              <a:buNone/>
            </a:pPr>
            <a:endParaRPr lang="en-US" dirty="0">
              <a:solidFill>
                <a:srgbClr val="FFFF00"/>
              </a:solidFill>
            </a:endParaRPr>
          </a:p>
        </p:txBody>
      </p:sp>
      <p:sp>
        <p:nvSpPr>
          <p:cNvPr id="15366" name="AutoShape 6">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2743200" y="3886200"/>
            <a:ext cx="3810000" cy="2123658"/>
          </a:xfrm>
          <a:prstGeom prst="rect">
            <a:avLst/>
          </a:prstGeom>
          <a:noFill/>
        </p:spPr>
        <p:txBody>
          <a:bodyPr wrap="square" rtlCol="0">
            <a:spAutoFit/>
          </a:bodyPr>
          <a:lstStyle/>
          <a:p>
            <a:r>
              <a:rPr lang="en-US" dirty="0" smtClean="0"/>
              <a:t>Chariots, Horseback riding</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600200" y="29718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C3-$400</a:t>
            </a:r>
          </a:p>
        </p:txBody>
      </p:sp>
      <p:sp>
        <p:nvSpPr>
          <p:cNvPr id="16389" name="Rectangle 5"/>
          <p:cNvSpPr>
            <a:spLocks noGrp="1" noChangeArrowheads="1"/>
          </p:cNvSpPr>
          <p:nvPr>
            <p:ph type="title"/>
          </p:nvPr>
        </p:nvSpPr>
        <p:spPr/>
        <p:txBody>
          <a:bodyPr anchor="t" anchorCtr="1"/>
          <a:lstStyle/>
          <a:p>
            <a:r>
              <a:rPr lang="es-ES" dirty="0" err="1" smtClean="0">
                <a:solidFill>
                  <a:srgbClr val="FFFF00"/>
                </a:solidFill>
              </a:rPr>
              <a:t>Urban</a:t>
            </a:r>
            <a:r>
              <a:rPr lang="es-ES" dirty="0" smtClean="0">
                <a:solidFill>
                  <a:srgbClr val="FFFF00"/>
                </a:solidFill>
              </a:rPr>
              <a:t>- </a:t>
            </a:r>
            <a:r>
              <a:rPr lang="es-ES" dirty="0">
                <a:solidFill>
                  <a:srgbClr val="FFFF00"/>
                </a:solidFill>
              </a:rPr>
              <a:t>$400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r>
              <a:rPr lang="en-US" dirty="0" smtClean="0">
                <a:solidFill>
                  <a:srgbClr val="FFFF00"/>
                </a:solidFill>
              </a:rPr>
              <a:t>What was important about ziggurats, pyramids, temples, streets and roads and sewage and water systems?</a:t>
            </a:r>
            <a:endParaRPr lang="en-US" dirty="0">
              <a:solidFill>
                <a:srgbClr val="FFFF00"/>
              </a:solidFill>
            </a:endParaRPr>
          </a:p>
        </p:txBody>
      </p:sp>
      <p:sp>
        <p:nvSpPr>
          <p:cNvPr id="16390" name="AutoShape 6">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304800" y="3896142"/>
            <a:ext cx="8686800" cy="2123658"/>
          </a:xfrm>
          <a:prstGeom prst="rect">
            <a:avLst/>
          </a:prstGeom>
          <a:noFill/>
        </p:spPr>
        <p:txBody>
          <a:bodyPr wrap="square" rtlCol="0">
            <a:spAutoFit/>
          </a:bodyPr>
          <a:lstStyle/>
          <a:p>
            <a:r>
              <a:rPr lang="en-US" dirty="0" smtClean="0"/>
              <a:t>All are examples of early monumental architecture and urban planning</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676400" y="31242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C3-$500</a:t>
            </a:r>
          </a:p>
        </p:txBody>
      </p:sp>
      <p:sp>
        <p:nvSpPr>
          <p:cNvPr id="17413" name="Rectangle 5"/>
          <p:cNvSpPr>
            <a:spLocks noGrp="1" noChangeArrowheads="1"/>
          </p:cNvSpPr>
          <p:nvPr>
            <p:ph type="title"/>
          </p:nvPr>
        </p:nvSpPr>
        <p:spPr/>
        <p:txBody>
          <a:bodyPr anchor="t" anchorCtr="1"/>
          <a:lstStyle/>
          <a:p>
            <a:r>
              <a:rPr lang="es-ES" dirty="0" err="1" smtClean="0">
                <a:solidFill>
                  <a:srgbClr val="FFFF00"/>
                </a:solidFill>
              </a:rPr>
              <a:t>Working</a:t>
            </a:r>
            <a:r>
              <a:rPr lang="es-ES" dirty="0" smtClean="0">
                <a:solidFill>
                  <a:srgbClr val="FFFF00"/>
                </a:solidFill>
              </a:rPr>
              <a:t> </a:t>
            </a:r>
            <a:r>
              <a:rPr lang="es-ES" dirty="0">
                <a:solidFill>
                  <a:srgbClr val="FFFF00"/>
                </a:solidFill>
              </a:rPr>
              <a:t>- $500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r>
              <a:rPr lang="en-US" dirty="0" smtClean="0">
                <a:solidFill>
                  <a:srgbClr val="FFFF00"/>
                </a:solidFill>
              </a:rPr>
              <a:t>In order to develop a trading system what did city-states need to have?</a:t>
            </a:r>
            <a:endParaRPr lang="en-US" dirty="0">
              <a:solidFill>
                <a:srgbClr val="FFFF00"/>
              </a:solidFill>
            </a:endParaRPr>
          </a:p>
        </p:txBody>
      </p:sp>
      <p:sp>
        <p:nvSpPr>
          <p:cNvPr id="17414" name="AutoShape 6">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1219200" y="3581400"/>
            <a:ext cx="6629400" cy="2123658"/>
          </a:xfrm>
          <a:prstGeom prst="rect">
            <a:avLst/>
          </a:prstGeom>
          <a:noFill/>
        </p:spPr>
        <p:txBody>
          <a:bodyPr wrap="square" rtlCol="0">
            <a:spAutoFit/>
          </a:bodyPr>
          <a:lstStyle/>
          <a:p>
            <a:r>
              <a:rPr lang="en-US" dirty="0" smtClean="0"/>
              <a:t>Record keeping, government, education, literature, goods to share…</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600200" y="30480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C4-$100</a:t>
            </a:r>
          </a:p>
        </p:txBody>
      </p:sp>
      <p:sp>
        <p:nvSpPr>
          <p:cNvPr id="18437" name="Rectangle 5"/>
          <p:cNvSpPr>
            <a:spLocks noGrp="1" noChangeArrowheads="1"/>
          </p:cNvSpPr>
          <p:nvPr>
            <p:ph type="title"/>
          </p:nvPr>
        </p:nvSpPr>
        <p:spPr/>
        <p:txBody>
          <a:bodyPr anchor="t"/>
          <a:lstStyle/>
          <a:p>
            <a:r>
              <a:rPr lang="es-ES" dirty="0" smtClean="0">
                <a:solidFill>
                  <a:srgbClr val="FFFF00"/>
                </a:solidFill>
              </a:rPr>
              <a:t> </a:t>
            </a:r>
            <a:r>
              <a:rPr lang="es-ES" dirty="0" err="1" smtClean="0">
                <a:solidFill>
                  <a:srgbClr val="FFFF00"/>
                </a:solidFill>
              </a:rPr>
              <a:t>God</a:t>
            </a:r>
            <a:r>
              <a:rPr lang="es-ES" dirty="0" smtClean="0">
                <a:solidFill>
                  <a:srgbClr val="FFFF00"/>
                </a:solidFill>
              </a:rPr>
              <a:t> - $100</a:t>
            </a:r>
            <a:br>
              <a:rPr lang="es-ES" dirty="0" smtClean="0">
                <a:solidFill>
                  <a:srgbClr val="FFFF00"/>
                </a:solidFill>
              </a:rPr>
            </a:br>
            <a:r>
              <a:rPr lang="es-ES" dirty="0" smtClean="0">
                <a:solidFill>
                  <a:srgbClr val="FFFF00"/>
                </a:solidFill>
              </a:rPr>
              <a:t/>
            </a:r>
            <a:br>
              <a:rPr lang="es-ES" dirty="0" smtClean="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r>
              <a:rPr lang="en-US" dirty="0" smtClean="0">
                <a:solidFill>
                  <a:srgbClr val="FFFF00"/>
                </a:solidFill>
              </a:rPr>
              <a:t>Sanskrit led to the Vedic religions where was later renamed?</a:t>
            </a:r>
            <a:endParaRPr lang="en-US" dirty="0">
              <a:solidFill>
                <a:srgbClr val="FFFF00"/>
              </a:solidFill>
            </a:endParaRPr>
          </a:p>
        </p:txBody>
      </p:sp>
      <p:sp>
        <p:nvSpPr>
          <p:cNvPr id="18438" name="AutoShape 6">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2057400" y="4114800"/>
            <a:ext cx="2590800" cy="769441"/>
          </a:xfrm>
          <a:prstGeom prst="rect">
            <a:avLst/>
          </a:prstGeom>
          <a:noFill/>
        </p:spPr>
        <p:txBody>
          <a:bodyPr wrap="square" rtlCol="0">
            <a:spAutoFit/>
          </a:bodyPr>
          <a:lstStyle/>
          <a:p>
            <a:r>
              <a:rPr lang="en-US" dirty="0" smtClean="0"/>
              <a:t>Hinduism</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600200" y="3048000"/>
            <a:ext cx="1098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C3-200</a:t>
            </a:r>
          </a:p>
        </p:txBody>
      </p:sp>
      <p:sp>
        <p:nvSpPr>
          <p:cNvPr id="19461" name="Rectangle 5"/>
          <p:cNvSpPr>
            <a:spLocks noGrp="1" noChangeArrowheads="1"/>
          </p:cNvSpPr>
          <p:nvPr>
            <p:ph type="title"/>
          </p:nvPr>
        </p:nvSpPr>
        <p:spPr/>
        <p:txBody>
          <a:bodyPr anchor="t" anchorCtr="1"/>
          <a:lstStyle/>
          <a:p>
            <a:r>
              <a:rPr lang="es-ES" dirty="0" err="1" smtClean="0">
                <a:solidFill>
                  <a:srgbClr val="FFFF00"/>
                </a:solidFill>
              </a:rPr>
              <a:t>God</a:t>
            </a:r>
            <a:r>
              <a:rPr lang="es-ES" dirty="0" smtClean="0">
                <a:solidFill>
                  <a:srgbClr val="FFFF00"/>
                </a:solidFill>
              </a:rPr>
              <a:t> </a:t>
            </a:r>
            <a:r>
              <a:rPr lang="es-ES" dirty="0">
                <a:solidFill>
                  <a:srgbClr val="FFFF00"/>
                </a:solidFill>
              </a:rPr>
              <a:t>- $200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pPr marL="0" indent="0">
              <a:buNone/>
            </a:pPr>
            <a:r>
              <a:rPr lang="en-US" dirty="0" smtClean="0">
                <a:solidFill>
                  <a:srgbClr val="FFFF00"/>
                </a:solidFill>
              </a:rPr>
              <a:t>This religion started in India, spread through Asia and was created to help explain the intense suffering people felt. Name this religion.</a:t>
            </a:r>
            <a:endParaRPr lang="en-US" dirty="0">
              <a:solidFill>
                <a:srgbClr val="FFFF00"/>
              </a:solidFill>
            </a:endParaRPr>
          </a:p>
        </p:txBody>
      </p:sp>
      <p:sp>
        <p:nvSpPr>
          <p:cNvPr id="19462" name="AutoShape 6">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1887460" y="4572000"/>
            <a:ext cx="2505815" cy="769441"/>
          </a:xfrm>
          <a:prstGeom prst="rect">
            <a:avLst/>
          </a:prstGeom>
          <a:noFill/>
        </p:spPr>
        <p:txBody>
          <a:bodyPr wrap="none" rtlCol="0">
            <a:spAutoFit/>
          </a:bodyPr>
          <a:lstStyle/>
          <a:p>
            <a:r>
              <a:rPr lang="en-US" dirty="0" smtClean="0"/>
              <a:t>Buddhism</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1676400" y="1295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4" action="ppaction://hlinksldjump"/>
              </a:rPr>
              <a:t>$100</a:t>
            </a:r>
            <a:endParaRPr lang="en-US" sz="3500">
              <a:effectLst>
                <a:outerShdw blurRad="38100" dist="38100" dir="2700000" algn="tl">
                  <a:srgbClr val="000000"/>
                </a:outerShdw>
              </a:effectLst>
              <a:latin typeface="Impact" pitchFamily="34" charset="0"/>
            </a:endParaRPr>
          </a:p>
        </p:txBody>
      </p:sp>
      <p:sp>
        <p:nvSpPr>
          <p:cNvPr id="2053" name="Rectangle 5"/>
          <p:cNvSpPr>
            <a:spLocks noChangeArrowheads="1"/>
          </p:cNvSpPr>
          <p:nvPr/>
        </p:nvSpPr>
        <p:spPr bwMode="auto">
          <a:xfrm>
            <a:off x="3200400" y="1295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5" action="ppaction://hlinksldjump"/>
              </a:rPr>
              <a:t>$100</a:t>
            </a:r>
            <a:endParaRPr lang="en-US" sz="3500">
              <a:effectLst>
                <a:outerShdw blurRad="38100" dist="38100" dir="2700000" algn="tl">
                  <a:srgbClr val="000000"/>
                </a:outerShdw>
              </a:effectLst>
              <a:latin typeface="Impact" pitchFamily="34" charset="0"/>
              <a:hlinkClick r:id="rId6" action="ppaction://hlinkpres?slideindex=13&amp;slidetitle=Slide 13"/>
            </a:endParaRPr>
          </a:p>
        </p:txBody>
      </p:sp>
      <p:sp>
        <p:nvSpPr>
          <p:cNvPr id="2054" name="Rectangle 6"/>
          <p:cNvSpPr>
            <a:spLocks noChangeArrowheads="1"/>
          </p:cNvSpPr>
          <p:nvPr/>
        </p:nvSpPr>
        <p:spPr bwMode="auto">
          <a:xfrm>
            <a:off x="4724400" y="1295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7" action="ppaction://hlinksldjump"/>
              </a:rPr>
              <a:t>$100</a:t>
            </a:r>
            <a:endParaRPr lang="en-US" sz="3500">
              <a:effectLst>
                <a:outerShdw blurRad="38100" dist="38100" dir="2700000" algn="tl">
                  <a:srgbClr val="000000"/>
                </a:outerShdw>
              </a:effectLst>
              <a:latin typeface="Impact" pitchFamily="34" charset="0"/>
            </a:endParaRPr>
          </a:p>
        </p:txBody>
      </p:sp>
      <p:sp>
        <p:nvSpPr>
          <p:cNvPr id="2055" name="Rectangle 7"/>
          <p:cNvSpPr>
            <a:spLocks noChangeArrowheads="1"/>
          </p:cNvSpPr>
          <p:nvPr/>
        </p:nvSpPr>
        <p:spPr bwMode="auto">
          <a:xfrm>
            <a:off x="6248400" y="1295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8" action="ppaction://hlinksldjump"/>
              </a:rPr>
              <a:t>$100</a:t>
            </a:r>
            <a:endParaRPr lang="en-US" sz="3500">
              <a:effectLst>
                <a:outerShdw blurRad="38100" dist="38100" dir="2700000" algn="tl">
                  <a:srgbClr val="000000"/>
                </a:outerShdw>
              </a:effectLst>
              <a:latin typeface="Impact" pitchFamily="34" charset="0"/>
              <a:hlinkClick r:id="rId9" action="ppaction://hlinkpres?slideindex=23&amp;slidetitle=Slide 23"/>
            </a:endParaRPr>
          </a:p>
        </p:txBody>
      </p:sp>
      <p:sp>
        <p:nvSpPr>
          <p:cNvPr id="2056" name="Rectangle 8"/>
          <p:cNvSpPr>
            <a:spLocks noChangeArrowheads="1"/>
          </p:cNvSpPr>
          <p:nvPr/>
        </p:nvSpPr>
        <p:spPr bwMode="auto">
          <a:xfrm>
            <a:off x="7772400" y="1295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10" action="ppaction://hlinksldjump"/>
              </a:rPr>
              <a:t>$100</a:t>
            </a:r>
            <a:endParaRPr lang="en-US" sz="3500">
              <a:effectLst>
                <a:outerShdw blurRad="38100" dist="38100" dir="2700000" algn="tl">
                  <a:srgbClr val="000000"/>
                </a:outerShdw>
              </a:effectLst>
              <a:latin typeface="Impact" pitchFamily="34" charset="0"/>
              <a:hlinkClick r:id="rId11" action="ppaction://hlinksldjump"/>
            </a:endParaRPr>
          </a:p>
        </p:txBody>
      </p:sp>
      <p:sp>
        <p:nvSpPr>
          <p:cNvPr id="2057" name="Rectangle 9">
            <a:hlinkClick r:id="" action="ppaction://noaction" highlightClick="1"/>
          </p:cNvPr>
          <p:cNvSpPr>
            <a:spLocks noChangeArrowheads="1"/>
          </p:cNvSpPr>
          <p:nvPr/>
        </p:nvSpPr>
        <p:spPr bwMode="auto">
          <a:xfrm>
            <a:off x="152400" y="1295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dirty="0">
                <a:effectLst>
                  <a:outerShdw blurRad="38100" dist="38100" dir="2700000" algn="tl">
                    <a:srgbClr val="000000"/>
                  </a:outerShdw>
                </a:effectLst>
                <a:latin typeface="Impact" pitchFamily="34" charset="0"/>
                <a:hlinkClick r:id="rId12" action="ppaction://hlinksldjump"/>
              </a:rPr>
              <a:t>$100</a:t>
            </a:r>
            <a:endParaRPr lang="en-US" sz="3500" dirty="0">
              <a:effectLst>
                <a:outerShdw blurRad="38100" dist="38100" dir="2700000" algn="tl">
                  <a:srgbClr val="000000"/>
                </a:outerShdw>
              </a:effectLst>
              <a:latin typeface="Impact" pitchFamily="34" charset="0"/>
            </a:endParaRPr>
          </a:p>
        </p:txBody>
      </p:sp>
      <p:sp>
        <p:nvSpPr>
          <p:cNvPr id="2058" name="Rectangle 10"/>
          <p:cNvSpPr>
            <a:spLocks noChangeArrowheads="1"/>
          </p:cNvSpPr>
          <p:nvPr/>
        </p:nvSpPr>
        <p:spPr bwMode="auto">
          <a:xfrm>
            <a:off x="1676400" y="2438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13" action="ppaction://hlinksldjump"/>
              </a:rPr>
              <a:t>$200</a:t>
            </a:r>
            <a:endParaRPr lang="en-US" sz="3500">
              <a:effectLst>
                <a:outerShdw blurRad="38100" dist="38100" dir="2700000" algn="tl">
                  <a:srgbClr val="000000"/>
                </a:outerShdw>
              </a:effectLst>
              <a:latin typeface="Impact" pitchFamily="34" charset="0"/>
            </a:endParaRPr>
          </a:p>
        </p:txBody>
      </p:sp>
      <p:sp>
        <p:nvSpPr>
          <p:cNvPr id="2059" name="Rectangle 11"/>
          <p:cNvSpPr>
            <a:spLocks noChangeArrowheads="1"/>
          </p:cNvSpPr>
          <p:nvPr/>
        </p:nvSpPr>
        <p:spPr bwMode="auto">
          <a:xfrm>
            <a:off x="3200400" y="2438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14" action="ppaction://hlinksldjump"/>
              </a:rPr>
              <a:t>$200</a:t>
            </a:r>
            <a:endParaRPr lang="en-US" sz="3500">
              <a:effectLst>
                <a:outerShdw blurRad="38100" dist="38100" dir="2700000" algn="tl">
                  <a:srgbClr val="000000"/>
                </a:outerShdw>
              </a:effectLst>
              <a:latin typeface="Impact" pitchFamily="34" charset="0"/>
            </a:endParaRPr>
          </a:p>
        </p:txBody>
      </p:sp>
      <p:sp>
        <p:nvSpPr>
          <p:cNvPr id="2060" name="Rectangle 12"/>
          <p:cNvSpPr>
            <a:spLocks noChangeArrowheads="1"/>
          </p:cNvSpPr>
          <p:nvPr/>
        </p:nvSpPr>
        <p:spPr bwMode="auto">
          <a:xfrm>
            <a:off x="4724400" y="2438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15" action="ppaction://hlinksldjump"/>
              </a:rPr>
              <a:t>$200</a:t>
            </a:r>
            <a:endParaRPr lang="en-US" sz="3500">
              <a:effectLst>
                <a:outerShdw blurRad="38100" dist="38100" dir="2700000" algn="tl">
                  <a:srgbClr val="000000"/>
                </a:outerShdw>
              </a:effectLst>
              <a:latin typeface="Impact" pitchFamily="34" charset="0"/>
              <a:hlinkClick r:id="rId16" action="ppaction://hlinkpres?slideindex=19&amp;slidetitle=Slide 19"/>
            </a:endParaRPr>
          </a:p>
        </p:txBody>
      </p:sp>
      <p:sp>
        <p:nvSpPr>
          <p:cNvPr id="2061" name="Rectangle 13"/>
          <p:cNvSpPr>
            <a:spLocks noChangeArrowheads="1"/>
          </p:cNvSpPr>
          <p:nvPr/>
        </p:nvSpPr>
        <p:spPr bwMode="auto">
          <a:xfrm>
            <a:off x="6248400" y="2438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17" action="ppaction://hlinksldjump"/>
              </a:rPr>
              <a:t>$200</a:t>
            </a:r>
            <a:endParaRPr lang="en-US" sz="3500">
              <a:effectLst>
                <a:outerShdw blurRad="38100" dist="38100" dir="2700000" algn="tl">
                  <a:srgbClr val="000000"/>
                </a:outerShdw>
              </a:effectLst>
              <a:latin typeface="Impact" pitchFamily="34" charset="0"/>
              <a:hlinkClick r:id="rId18" action="ppaction://hlinkpres?slideindex=24&amp;slidetitle=Slide 24"/>
            </a:endParaRPr>
          </a:p>
        </p:txBody>
      </p:sp>
      <p:sp>
        <p:nvSpPr>
          <p:cNvPr id="2062" name="Rectangle 14"/>
          <p:cNvSpPr>
            <a:spLocks noChangeArrowheads="1"/>
          </p:cNvSpPr>
          <p:nvPr/>
        </p:nvSpPr>
        <p:spPr bwMode="auto">
          <a:xfrm>
            <a:off x="7772400" y="2438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19" action="ppaction://hlinksldjump"/>
              </a:rPr>
              <a:t>$200</a:t>
            </a:r>
            <a:endParaRPr lang="en-US" sz="3500">
              <a:effectLst>
                <a:outerShdw blurRad="38100" dist="38100" dir="2700000" algn="tl">
                  <a:srgbClr val="000000"/>
                </a:outerShdw>
              </a:effectLst>
              <a:latin typeface="Impact" pitchFamily="34" charset="0"/>
              <a:hlinkClick r:id="rId20" action="ppaction://hlinkpres?slideindex=29&amp;slidetitle=Slide 29"/>
            </a:endParaRPr>
          </a:p>
        </p:txBody>
      </p:sp>
      <p:sp>
        <p:nvSpPr>
          <p:cNvPr id="2063" name="Rectangle 15"/>
          <p:cNvSpPr>
            <a:spLocks noChangeArrowheads="1"/>
          </p:cNvSpPr>
          <p:nvPr/>
        </p:nvSpPr>
        <p:spPr bwMode="auto">
          <a:xfrm>
            <a:off x="152400" y="2438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21" action="ppaction://hlinksldjump"/>
              </a:rPr>
              <a:t>$200</a:t>
            </a:r>
            <a:endParaRPr lang="en-US" sz="3500">
              <a:effectLst>
                <a:outerShdw blurRad="38100" dist="38100" dir="2700000" algn="tl">
                  <a:srgbClr val="000000"/>
                </a:outerShdw>
              </a:effectLst>
              <a:latin typeface="Impact" pitchFamily="34" charset="0"/>
            </a:endParaRPr>
          </a:p>
        </p:txBody>
      </p:sp>
      <p:sp>
        <p:nvSpPr>
          <p:cNvPr id="2064" name="Rectangle 16"/>
          <p:cNvSpPr>
            <a:spLocks noChangeArrowheads="1"/>
          </p:cNvSpPr>
          <p:nvPr/>
        </p:nvSpPr>
        <p:spPr bwMode="auto">
          <a:xfrm>
            <a:off x="1676400" y="3581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22" action="ppaction://hlinksldjump"/>
              </a:rPr>
              <a:t>$300</a:t>
            </a:r>
            <a:endParaRPr lang="en-US" sz="3500">
              <a:effectLst>
                <a:outerShdw blurRad="38100" dist="38100" dir="2700000" algn="tl">
                  <a:srgbClr val="000000"/>
                </a:outerShdw>
              </a:effectLst>
              <a:latin typeface="Impact" pitchFamily="34" charset="0"/>
            </a:endParaRPr>
          </a:p>
        </p:txBody>
      </p:sp>
      <p:sp>
        <p:nvSpPr>
          <p:cNvPr id="2065" name="Rectangle 17"/>
          <p:cNvSpPr>
            <a:spLocks noChangeArrowheads="1"/>
          </p:cNvSpPr>
          <p:nvPr/>
        </p:nvSpPr>
        <p:spPr bwMode="auto">
          <a:xfrm>
            <a:off x="3200400" y="3581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23" action="ppaction://hlinksldjump"/>
              </a:rPr>
              <a:t>$300</a:t>
            </a:r>
            <a:endParaRPr lang="en-US" sz="3500">
              <a:effectLst>
                <a:outerShdw blurRad="38100" dist="38100" dir="2700000" algn="tl">
                  <a:srgbClr val="000000"/>
                </a:outerShdw>
              </a:effectLst>
              <a:latin typeface="Impact" pitchFamily="34" charset="0"/>
            </a:endParaRPr>
          </a:p>
        </p:txBody>
      </p:sp>
      <p:sp>
        <p:nvSpPr>
          <p:cNvPr id="2066" name="Rectangle 18"/>
          <p:cNvSpPr>
            <a:spLocks noChangeArrowheads="1"/>
          </p:cNvSpPr>
          <p:nvPr/>
        </p:nvSpPr>
        <p:spPr bwMode="auto">
          <a:xfrm>
            <a:off x="4724400" y="3581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24" action="ppaction://hlinksldjump"/>
              </a:rPr>
              <a:t>$300</a:t>
            </a:r>
            <a:endParaRPr lang="en-US" sz="3500">
              <a:effectLst>
                <a:outerShdw blurRad="38100" dist="38100" dir="2700000" algn="tl">
                  <a:srgbClr val="000000"/>
                </a:outerShdw>
              </a:effectLst>
              <a:latin typeface="Impact" pitchFamily="34" charset="0"/>
              <a:hlinkClick r:id="rId25" action="ppaction://hlinkpres?slideindex=20&amp;slidetitle=Slide 20"/>
            </a:endParaRPr>
          </a:p>
        </p:txBody>
      </p:sp>
      <p:sp>
        <p:nvSpPr>
          <p:cNvPr id="2067" name="Rectangle 19"/>
          <p:cNvSpPr>
            <a:spLocks noChangeArrowheads="1"/>
          </p:cNvSpPr>
          <p:nvPr/>
        </p:nvSpPr>
        <p:spPr bwMode="auto">
          <a:xfrm>
            <a:off x="6248400" y="3581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26" action="ppaction://hlinksldjump"/>
              </a:rPr>
              <a:t>$300</a:t>
            </a:r>
            <a:endParaRPr lang="en-US" sz="3500">
              <a:effectLst>
                <a:outerShdw blurRad="38100" dist="38100" dir="2700000" algn="tl">
                  <a:srgbClr val="000000"/>
                </a:outerShdw>
              </a:effectLst>
              <a:latin typeface="Impact" pitchFamily="34" charset="0"/>
              <a:hlinkClick r:id="rId27" action="ppaction://hlinkpres?slideindex=25&amp;slidetitle=Slide 25"/>
            </a:endParaRPr>
          </a:p>
        </p:txBody>
      </p:sp>
      <p:sp>
        <p:nvSpPr>
          <p:cNvPr id="2068" name="Rectangle 20"/>
          <p:cNvSpPr>
            <a:spLocks noChangeArrowheads="1"/>
          </p:cNvSpPr>
          <p:nvPr/>
        </p:nvSpPr>
        <p:spPr bwMode="auto">
          <a:xfrm>
            <a:off x="7772400" y="3581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28" action="ppaction://hlinksldjump"/>
              </a:rPr>
              <a:t>$300</a:t>
            </a:r>
            <a:endParaRPr lang="en-US" sz="3500">
              <a:effectLst>
                <a:outerShdw blurRad="38100" dist="38100" dir="2700000" algn="tl">
                  <a:srgbClr val="000000"/>
                </a:outerShdw>
              </a:effectLst>
              <a:latin typeface="Impact" pitchFamily="34" charset="0"/>
            </a:endParaRPr>
          </a:p>
        </p:txBody>
      </p:sp>
      <p:sp>
        <p:nvSpPr>
          <p:cNvPr id="2069" name="Rectangle 21"/>
          <p:cNvSpPr>
            <a:spLocks noChangeArrowheads="1"/>
          </p:cNvSpPr>
          <p:nvPr/>
        </p:nvSpPr>
        <p:spPr bwMode="auto">
          <a:xfrm>
            <a:off x="152400" y="3581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29" action="ppaction://hlinksldjump"/>
              </a:rPr>
              <a:t>$300</a:t>
            </a:r>
          </a:p>
        </p:txBody>
      </p:sp>
      <p:sp>
        <p:nvSpPr>
          <p:cNvPr id="2070" name="Rectangle 22"/>
          <p:cNvSpPr>
            <a:spLocks noChangeArrowheads="1"/>
          </p:cNvSpPr>
          <p:nvPr/>
        </p:nvSpPr>
        <p:spPr bwMode="auto">
          <a:xfrm>
            <a:off x="1676400" y="4724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30" action="ppaction://hlinksldjump"/>
              </a:rPr>
              <a:t>$400</a:t>
            </a:r>
            <a:endParaRPr lang="en-US" sz="3500">
              <a:effectLst>
                <a:outerShdw blurRad="38100" dist="38100" dir="2700000" algn="tl">
                  <a:srgbClr val="000000"/>
                </a:outerShdw>
              </a:effectLst>
              <a:latin typeface="Impact" pitchFamily="34" charset="0"/>
            </a:endParaRPr>
          </a:p>
        </p:txBody>
      </p:sp>
      <p:sp>
        <p:nvSpPr>
          <p:cNvPr id="2071" name="Rectangle 23"/>
          <p:cNvSpPr>
            <a:spLocks noChangeArrowheads="1"/>
          </p:cNvSpPr>
          <p:nvPr/>
        </p:nvSpPr>
        <p:spPr bwMode="auto">
          <a:xfrm>
            <a:off x="3200400" y="4724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31" action="ppaction://hlinksldjump"/>
              </a:rPr>
              <a:t>$400</a:t>
            </a:r>
            <a:endParaRPr lang="en-US" sz="3500">
              <a:effectLst>
                <a:outerShdw blurRad="38100" dist="38100" dir="2700000" algn="tl">
                  <a:srgbClr val="000000"/>
                </a:outerShdw>
              </a:effectLst>
              <a:latin typeface="Impact" pitchFamily="34" charset="0"/>
            </a:endParaRPr>
          </a:p>
        </p:txBody>
      </p:sp>
      <p:sp>
        <p:nvSpPr>
          <p:cNvPr id="2072" name="Rectangle 24"/>
          <p:cNvSpPr>
            <a:spLocks noChangeArrowheads="1"/>
          </p:cNvSpPr>
          <p:nvPr/>
        </p:nvSpPr>
        <p:spPr bwMode="auto">
          <a:xfrm>
            <a:off x="4724400" y="4724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32" action="ppaction://hlinksldjump"/>
              </a:rPr>
              <a:t>$400</a:t>
            </a:r>
            <a:endParaRPr lang="en-US" sz="3500">
              <a:effectLst>
                <a:outerShdw blurRad="38100" dist="38100" dir="2700000" algn="tl">
                  <a:srgbClr val="000000"/>
                </a:outerShdw>
              </a:effectLst>
              <a:latin typeface="Impact" pitchFamily="34" charset="0"/>
              <a:hlinkClick r:id="rId33" action="ppaction://hlinkpres?slideindex=21&amp;slidetitle=Slide 21"/>
            </a:endParaRPr>
          </a:p>
        </p:txBody>
      </p:sp>
      <p:sp>
        <p:nvSpPr>
          <p:cNvPr id="2073" name="Rectangle 25"/>
          <p:cNvSpPr>
            <a:spLocks noChangeArrowheads="1"/>
          </p:cNvSpPr>
          <p:nvPr/>
        </p:nvSpPr>
        <p:spPr bwMode="auto">
          <a:xfrm>
            <a:off x="6248400" y="4724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34" action="ppaction://hlinksldjump"/>
              </a:rPr>
              <a:t>$400</a:t>
            </a:r>
            <a:endParaRPr lang="en-US" sz="3500">
              <a:effectLst>
                <a:outerShdw blurRad="38100" dist="38100" dir="2700000" algn="tl">
                  <a:srgbClr val="000000"/>
                </a:outerShdw>
              </a:effectLst>
              <a:latin typeface="Impact" pitchFamily="34" charset="0"/>
              <a:hlinkClick r:id="rId35" action="ppaction://hlinkpres?slideindex=26&amp;slidetitle=Slide 26"/>
            </a:endParaRPr>
          </a:p>
        </p:txBody>
      </p:sp>
      <p:sp>
        <p:nvSpPr>
          <p:cNvPr id="2074" name="Rectangle 26"/>
          <p:cNvSpPr>
            <a:spLocks noChangeArrowheads="1"/>
          </p:cNvSpPr>
          <p:nvPr/>
        </p:nvSpPr>
        <p:spPr bwMode="auto">
          <a:xfrm>
            <a:off x="7772400" y="4724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36" action="ppaction://hlinksldjump"/>
              </a:rPr>
              <a:t>$400</a:t>
            </a:r>
            <a:endParaRPr lang="en-US" sz="3500">
              <a:effectLst>
                <a:outerShdw blurRad="38100" dist="38100" dir="2700000" algn="tl">
                  <a:srgbClr val="000000"/>
                </a:outerShdw>
              </a:effectLst>
              <a:latin typeface="Impact" pitchFamily="34" charset="0"/>
              <a:hlinkClick r:id="rId37" action="ppaction://hlinkpres?slideindex=31&amp;slidetitle=Slide 36"/>
            </a:endParaRPr>
          </a:p>
        </p:txBody>
      </p:sp>
      <p:sp>
        <p:nvSpPr>
          <p:cNvPr id="2075" name="Rectangle 27"/>
          <p:cNvSpPr>
            <a:spLocks noChangeArrowheads="1"/>
          </p:cNvSpPr>
          <p:nvPr/>
        </p:nvSpPr>
        <p:spPr bwMode="auto">
          <a:xfrm>
            <a:off x="152400" y="4724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38" action="ppaction://hlinksldjump"/>
              </a:rPr>
              <a:t>$400</a:t>
            </a:r>
            <a:endParaRPr lang="en-US" sz="3500">
              <a:effectLst>
                <a:outerShdw blurRad="38100" dist="38100" dir="2700000" algn="tl">
                  <a:srgbClr val="000000"/>
                </a:outerShdw>
              </a:effectLst>
              <a:latin typeface="Impact" pitchFamily="34" charset="0"/>
              <a:hlinkClick r:id="rId39" action="ppaction://hlinkpres?slideindex=5&amp;slidetitle=Slide 6"/>
            </a:endParaRPr>
          </a:p>
        </p:txBody>
      </p:sp>
      <p:sp>
        <p:nvSpPr>
          <p:cNvPr id="2076" name="Rectangle 28"/>
          <p:cNvSpPr>
            <a:spLocks noChangeArrowheads="1"/>
          </p:cNvSpPr>
          <p:nvPr/>
        </p:nvSpPr>
        <p:spPr bwMode="auto">
          <a:xfrm>
            <a:off x="1676400" y="5867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40" action="ppaction://hlinksldjump"/>
              </a:rPr>
              <a:t>$500</a:t>
            </a:r>
            <a:endParaRPr lang="en-US" sz="3500">
              <a:effectLst>
                <a:outerShdw blurRad="38100" dist="38100" dir="2700000" algn="tl">
                  <a:srgbClr val="000000"/>
                </a:outerShdw>
              </a:effectLst>
              <a:latin typeface="Impact" pitchFamily="34" charset="0"/>
            </a:endParaRPr>
          </a:p>
        </p:txBody>
      </p:sp>
      <p:sp>
        <p:nvSpPr>
          <p:cNvPr id="2077" name="Rectangle 29"/>
          <p:cNvSpPr>
            <a:spLocks noChangeArrowheads="1"/>
          </p:cNvSpPr>
          <p:nvPr/>
        </p:nvSpPr>
        <p:spPr bwMode="auto">
          <a:xfrm>
            <a:off x="3200400" y="5867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41" action="ppaction://hlinksldjump"/>
              </a:rPr>
              <a:t>$500</a:t>
            </a:r>
            <a:endParaRPr lang="en-US" sz="3500">
              <a:effectLst>
                <a:outerShdw blurRad="38100" dist="38100" dir="2700000" algn="tl">
                  <a:srgbClr val="000000"/>
                </a:outerShdw>
              </a:effectLst>
              <a:latin typeface="Impact" pitchFamily="34" charset="0"/>
            </a:endParaRPr>
          </a:p>
        </p:txBody>
      </p:sp>
      <p:sp>
        <p:nvSpPr>
          <p:cNvPr id="2078" name="Rectangle 30"/>
          <p:cNvSpPr>
            <a:spLocks noChangeArrowheads="1"/>
          </p:cNvSpPr>
          <p:nvPr/>
        </p:nvSpPr>
        <p:spPr bwMode="auto">
          <a:xfrm>
            <a:off x="4724400" y="5867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42" action="ppaction://hlinksldjump"/>
              </a:rPr>
              <a:t>$500</a:t>
            </a:r>
            <a:endParaRPr lang="en-US" sz="3500">
              <a:effectLst>
                <a:outerShdw blurRad="38100" dist="38100" dir="2700000" algn="tl">
                  <a:srgbClr val="000000"/>
                </a:outerShdw>
              </a:effectLst>
              <a:latin typeface="Impact" pitchFamily="34" charset="0"/>
              <a:hlinkClick r:id="rId43" action="ppaction://hlinkpres?slideindex=22&amp;slidetitle=Slide 22"/>
            </a:endParaRPr>
          </a:p>
        </p:txBody>
      </p:sp>
      <p:sp>
        <p:nvSpPr>
          <p:cNvPr id="2079" name="Rectangle 31"/>
          <p:cNvSpPr>
            <a:spLocks noChangeArrowheads="1"/>
          </p:cNvSpPr>
          <p:nvPr/>
        </p:nvSpPr>
        <p:spPr bwMode="auto">
          <a:xfrm>
            <a:off x="6248400" y="5867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44" action="ppaction://hlinksldjump"/>
              </a:rPr>
              <a:t>$500</a:t>
            </a:r>
            <a:endParaRPr lang="en-US" sz="3500">
              <a:effectLst>
                <a:outerShdw blurRad="38100" dist="38100" dir="2700000" algn="tl">
                  <a:srgbClr val="000000"/>
                </a:outerShdw>
              </a:effectLst>
              <a:latin typeface="Impact" pitchFamily="34" charset="0"/>
              <a:hlinkClick r:id="rId45" action="ppaction://hlinkpres?slideindex=27&amp;slidetitle=Slide 27"/>
            </a:endParaRPr>
          </a:p>
        </p:txBody>
      </p:sp>
      <p:sp>
        <p:nvSpPr>
          <p:cNvPr id="2080" name="Rectangle 32"/>
          <p:cNvSpPr>
            <a:spLocks noChangeArrowheads="1"/>
          </p:cNvSpPr>
          <p:nvPr/>
        </p:nvSpPr>
        <p:spPr bwMode="auto">
          <a:xfrm>
            <a:off x="7772400" y="5867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46" action="ppaction://hlinksldjump"/>
              </a:rPr>
              <a:t>$500</a:t>
            </a:r>
            <a:endParaRPr lang="en-US" sz="3500">
              <a:effectLst>
                <a:outerShdw blurRad="38100" dist="38100" dir="2700000" algn="tl">
                  <a:srgbClr val="000000"/>
                </a:outerShdw>
              </a:effectLst>
              <a:latin typeface="Impact" pitchFamily="34" charset="0"/>
            </a:endParaRPr>
          </a:p>
        </p:txBody>
      </p:sp>
      <p:sp>
        <p:nvSpPr>
          <p:cNvPr id="2081" name="Rectangle 33"/>
          <p:cNvSpPr>
            <a:spLocks noChangeArrowheads="1"/>
          </p:cNvSpPr>
          <p:nvPr/>
        </p:nvSpPr>
        <p:spPr bwMode="auto">
          <a:xfrm>
            <a:off x="152400" y="5867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500">
                <a:effectLst>
                  <a:outerShdw blurRad="38100" dist="38100" dir="2700000" algn="tl">
                    <a:srgbClr val="000000"/>
                  </a:outerShdw>
                </a:effectLst>
                <a:latin typeface="Impact" pitchFamily="34" charset="0"/>
                <a:hlinkClick r:id="rId47" action="ppaction://hlinksldjump"/>
              </a:rPr>
              <a:t>$500</a:t>
            </a:r>
            <a:endParaRPr lang="en-US" sz="3500">
              <a:effectLst>
                <a:outerShdw blurRad="38100" dist="38100" dir="2700000" algn="tl">
                  <a:srgbClr val="000000"/>
                </a:outerShdw>
              </a:effectLst>
              <a:latin typeface="Impact" pitchFamily="34" charset="0"/>
            </a:endParaRPr>
          </a:p>
        </p:txBody>
      </p:sp>
      <p:sp>
        <p:nvSpPr>
          <p:cNvPr id="2083" name="Rectangle 35"/>
          <p:cNvSpPr>
            <a:spLocks noChangeArrowheads="1"/>
          </p:cNvSpPr>
          <p:nvPr/>
        </p:nvSpPr>
        <p:spPr bwMode="auto">
          <a:xfrm>
            <a:off x="1676400" y="152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s-ES" sz="2400" dirty="0" err="1" smtClean="0">
                <a:effectLst>
                  <a:outerShdw blurRad="38100" dist="38100" dir="2700000" algn="tl">
                    <a:srgbClr val="000000"/>
                  </a:outerShdw>
                </a:effectLst>
                <a:latin typeface="Impact" pitchFamily="34" charset="0"/>
              </a:rPr>
              <a:t>The</a:t>
            </a:r>
            <a:r>
              <a:rPr lang="es-ES" sz="2400" dirty="0" smtClean="0">
                <a:effectLst>
                  <a:outerShdw blurRad="38100" dist="38100" dir="2700000" algn="tl">
                    <a:srgbClr val="000000"/>
                  </a:outerShdw>
                </a:effectLst>
                <a:latin typeface="Impact" pitchFamily="34" charset="0"/>
              </a:rPr>
              <a:t> </a:t>
            </a:r>
          </a:p>
          <a:p>
            <a:r>
              <a:rPr lang="es-ES" sz="2400" dirty="0" err="1" smtClean="0">
                <a:effectLst>
                  <a:outerShdw blurRad="38100" dist="38100" dir="2700000" algn="tl">
                    <a:srgbClr val="000000"/>
                  </a:outerShdw>
                </a:effectLst>
                <a:latin typeface="Impact" pitchFamily="34" charset="0"/>
              </a:rPr>
              <a:t>Worst</a:t>
            </a:r>
            <a:r>
              <a:rPr lang="es-ES" sz="2400" dirty="0" smtClean="0">
                <a:effectLst>
                  <a:outerShdw blurRad="38100" dist="38100" dir="2700000" algn="tl">
                    <a:srgbClr val="000000"/>
                  </a:outerShdw>
                </a:effectLst>
                <a:latin typeface="Impact" pitchFamily="34" charset="0"/>
              </a:rPr>
              <a:t> </a:t>
            </a:r>
          </a:p>
          <a:p>
            <a:r>
              <a:rPr lang="es-ES" sz="2400" dirty="0" err="1" smtClean="0">
                <a:effectLst>
                  <a:outerShdw blurRad="38100" dist="38100" dir="2700000" algn="tl">
                    <a:srgbClr val="000000"/>
                  </a:outerShdw>
                </a:effectLst>
                <a:latin typeface="Impact" pitchFamily="34" charset="0"/>
              </a:rPr>
              <a:t>Mistake</a:t>
            </a:r>
            <a:endParaRPr lang="es-ES" sz="2400" dirty="0" smtClean="0">
              <a:effectLst>
                <a:outerShdw blurRad="38100" dist="38100" dir="2700000" algn="tl">
                  <a:srgbClr val="000000"/>
                </a:outerShdw>
              </a:effectLst>
              <a:latin typeface="Impact" pitchFamily="34" charset="0"/>
            </a:endParaRPr>
          </a:p>
        </p:txBody>
      </p:sp>
      <p:sp>
        <p:nvSpPr>
          <p:cNvPr id="2084" name="Rectangle 36"/>
          <p:cNvSpPr>
            <a:spLocks noChangeArrowheads="1"/>
          </p:cNvSpPr>
          <p:nvPr/>
        </p:nvSpPr>
        <p:spPr bwMode="auto">
          <a:xfrm>
            <a:off x="3200400" y="152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s-ES" sz="2400" dirty="0" err="1" smtClean="0">
                <a:effectLst>
                  <a:outerShdw blurRad="38100" dist="38100" dir="2700000" algn="tl">
                    <a:srgbClr val="000000"/>
                  </a:outerShdw>
                </a:effectLst>
                <a:latin typeface="Impact" pitchFamily="34" charset="0"/>
              </a:rPr>
              <a:t>Urban</a:t>
            </a:r>
            <a:r>
              <a:rPr lang="es-ES" sz="2400" dirty="0" smtClean="0">
                <a:effectLst>
                  <a:outerShdw blurRad="38100" dist="38100" dir="2700000" algn="tl">
                    <a:srgbClr val="000000"/>
                  </a:outerShdw>
                </a:effectLst>
                <a:latin typeface="Impact" pitchFamily="34" charset="0"/>
              </a:rPr>
              <a:t> </a:t>
            </a:r>
          </a:p>
          <a:p>
            <a:r>
              <a:rPr lang="es-ES" sz="2400" dirty="0" err="1" smtClean="0">
                <a:effectLst>
                  <a:outerShdw blurRad="38100" dist="38100" dir="2700000" algn="tl">
                    <a:srgbClr val="000000"/>
                  </a:outerShdw>
                </a:effectLst>
                <a:latin typeface="Impact" pitchFamily="34" charset="0"/>
              </a:rPr>
              <a:t>Sprawl</a:t>
            </a:r>
            <a:endParaRPr lang="es-ES" sz="2400" dirty="0">
              <a:effectLst>
                <a:outerShdw blurRad="38100" dist="38100" dir="2700000" algn="tl">
                  <a:srgbClr val="000000"/>
                </a:outerShdw>
              </a:effectLst>
              <a:latin typeface="Impact" pitchFamily="34" charset="0"/>
            </a:endParaRPr>
          </a:p>
        </p:txBody>
      </p:sp>
      <p:sp>
        <p:nvSpPr>
          <p:cNvPr id="2085" name="Rectangle 37"/>
          <p:cNvSpPr>
            <a:spLocks noChangeArrowheads="1"/>
          </p:cNvSpPr>
          <p:nvPr/>
        </p:nvSpPr>
        <p:spPr bwMode="auto">
          <a:xfrm>
            <a:off x="4724400" y="152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s-ES" sz="2400" dirty="0" err="1" smtClean="0">
                <a:effectLst>
                  <a:outerShdw blurRad="38100" dist="38100" dir="2700000" algn="tl">
                    <a:srgbClr val="000000"/>
                  </a:outerShdw>
                </a:effectLst>
                <a:latin typeface="Impact" pitchFamily="34" charset="0"/>
              </a:rPr>
              <a:t>God</a:t>
            </a:r>
            <a:r>
              <a:rPr lang="es-ES" sz="2400" dirty="0" smtClean="0">
                <a:effectLst>
                  <a:outerShdw blurRad="38100" dist="38100" dir="2700000" algn="tl">
                    <a:srgbClr val="000000"/>
                  </a:outerShdw>
                </a:effectLst>
                <a:latin typeface="Impact" pitchFamily="34" charset="0"/>
              </a:rPr>
              <a:t> </a:t>
            </a:r>
          </a:p>
          <a:p>
            <a:r>
              <a:rPr lang="es-ES" sz="2400" dirty="0" err="1" smtClean="0">
                <a:effectLst>
                  <a:outerShdw blurRad="38100" dist="38100" dir="2700000" algn="tl">
                    <a:srgbClr val="000000"/>
                  </a:outerShdw>
                </a:effectLst>
                <a:latin typeface="Impact" pitchFamily="34" charset="0"/>
              </a:rPr>
              <a:t>Who</a:t>
            </a:r>
            <a:r>
              <a:rPr lang="es-ES" sz="2400" dirty="0" smtClean="0">
                <a:effectLst>
                  <a:outerShdw blurRad="38100" dist="38100" dir="2700000" algn="tl">
                    <a:srgbClr val="000000"/>
                  </a:outerShdw>
                </a:effectLst>
                <a:latin typeface="Impact" pitchFamily="34" charset="0"/>
              </a:rPr>
              <a:t>?</a:t>
            </a:r>
            <a:endParaRPr lang="es-ES" sz="2400" dirty="0">
              <a:effectLst>
                <a:outerShdw blurRad="38100" dist="38100" dir="2700000" algn="tl">
                  <a:srgbClr val="000000"/>
                </a:outerShdw>
              </a:effectLst>
              <a:latin typeface="Impact" pitchFamily="34" charset="0"/>
            </a:endParaRPr>
          </a:p>
        </p:txBody>
      </p:sp>
      <p:sp>
        <p:nvSpPr>
          <p:cNvPr id="2086" name="Rectangle 38"/>
          <p:cNvSpPr>
            <a:spLocks noChangeArrowheads="1"/>
          </p:cNvSpPr>
          <p:nvPr/>
        </p:nvSpPr>
        <p:spPr bwMode="auto">
          <a:xfrm>
            <a:off x="6248400" y="152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s-ES" sz="2400" dirty="0" err="1" smtClean="0">
                <a:effectLst>
                  <a:outerShdw blurRad="38100" dist="38100" dir="2700000" algn="tl">
                    <a:srgbClr val="000000"/>
                  </a:outerShdw>
                </a:effectLst>
                <a:latin typeface="Impact" pitchFamily="34" charset="0"/>
              </a:rPr>
              <a:t>Empires</a:t>
            </a:r>
            <a:endParaRPr lang="es-ES" sz="2400" dirty="0">
              <a:effectLst>
                <a:outerShdw blurRad="38100" dist="38100" dir="2700000" algn="tl">
                  <a:srgbClr val="000000"/>
                </a:outerShdw>
              </a:effectLst>
              <a:latin typeface="Impact" pitchFamily="34" charset="0"/>
            </a:endParaRPr>
          </a:p>
        </p:txBody>
      </p:sp>
      <p:sp>
        <p:nvSpPr>
          <p:cNvPr id="2087" name="Rectangle 39"/>
          <p:cNvSpPr>
            <a:spLocks noChangeArrowheads="1"/>
          </p:cNvSpPr>
          <p:nvPr/>
        </p:nvSpPr>
        <p:spPr bwMode="auto">
          <a:xfrm>
            <a:off x="7772400" y="152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s-ES" sz="2400" dirty="0" err="1" smtClean="0">
                <a:effectLst>
                  <a:outerShdw blurRad="38100" dist="38100" dir="2700000" algn="tl">
                    <a:srgbClr val="000000"/>
                  </a:outerShdw>
                </a:effectLst>
                <a:latin typeface="Impact" pitchFamily="34" charset="0"/>
              </a:rPr>
              <a:t>Transport</a:t>
            </a:r>
            <a:endParaRPr lang="es-ES" sz="2400" dirty="0" smtClean="0">
              <a:effectLst>
                <a:outerShdw blurRad="38100" dist="38100" dir="2700000" algn="tl">
                  <a:srgbClr val="000000"/>
                </a:outerShdw>
              </a:effectLst>
              <a:latin typeface="Impact" pitchFamily="34" charset="0"/>
            </a:endParaRPr>
          </a:p>
        </p:txBody>
      </p:sp>
      <p:sp>
        <p:nvSpPr>
          <p:cNvPr id="2088" name="Rectangle 40"/>
          <p:cNvSpPr>
            <a:spLocks noChangeArrowheads="1"/>
          </p:cNvSpPr>
          <p:nvPr/>
        </p:nvSpPr>
        <p:spPr bwMode="auto">
          <a:xfrm>
            <a:off x="152400" y="152400"/>
            <a:ext cx="1295400" cy="9906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s-ES" sz="2400" dirty="0" err="1" smtClean="0">
                <a:effectLst>
                  <a:outerShdw blurRad="38100" dist="38100" dir="2700000" algn="tl">
                    <a:srgbClr val="000000"/>
                  </a:outerShdw>
                </a:effectLst>
                <a:latin typeface="Impact" pitchFamily="34" charset="0"/>
              </a:rPr>
              <a:t>What’s</a:t>
            </a:r>
            <a:r>
              <a:rPr lang="es-ES" sz="2400" dirty="0" smtClean="0">
                <a:effectLst>
                  <a:outerShdw blurRad="38100" dist="38100" dir="2700000" algn="tl">
                    <a:srgbClr val="000000"/>
                  </a:outerShdw>
                </a:effectLst>
                <a:latin typeface="Impact" pitchFamily="34" charset="0"/>
              </a:rPr>
              <a:t> </a:t>
            </a:r>
          </a:p>
          <a:p>
            <a:r>
              <a:rPr lang="es-ES" sz="2400" dirty="0" err="1" smtClean="0">
                <a:effectLst>
                  <a:outerShdw blurRad="38100" dist="38100" dir="2700000" algn="tl">
                    <a:srgbClr val="000000"/>
                  </a:outerShdw>
                </a:effectLst>
                <a:latin typeface="Impact" pitchFamily="34" charset="0"/>
              </a:rPr>
              <a:t>Cookin</a:t>
            </a:r>
            <a:r>
              <a:rPr lang="es-ES" sz="2400" dirty="0" smtClean="0">
                <a:effectLst>
                  <a:outerShdw blurRad="38100" dist="38100" dir="2700000" algn="tl">
                    <a:srgbClr val="000000"/>
                  </a:outerShdw>
                </a:effectLst>
                <a:latin typeface="Impact" pitchFamily="34" charset="0"/>
              </a:rPr>
              <a:t>’ </a:t>
            </a:r>
          </a:p>
          <a:p>
            <a:r>
              <a:rPr lang="es-ES" sz="2400" dirty="0" smtClean="0">
                <a:effectLst>
                  <a:outerShdw blurRad="38100" dist="38100" dir="2700000" algn="tl">
                    <a:srgbClr val="000000"/>
                  </a:outerShdw>
                </a:effectLst>
                <a:latin typeface="Impact" pitchFamily="34" charset="0"/>
              </a:rPr>
              <a:t>Lucy?</a:t>
            </a:r>
            <a:endParaRPr lang="es-ES" sz="2400" dirty="0">
              <a:effectLst>
                <a:outerShdw blurRad="38100" dist="38100" dir="2700000" algn="tl">
                  <a:srgbClr val="000000"/>
                </a:outerShdw>
              </a:effectLst>
              <a:latin typeface="Impact" pitchFamily="34" charset="0"/>
            </a:endParaRPr>
          </a:p>
        </p:txBody>
      </p:sp>
      <p:sp>
        <p:nvSpPr>
          <p:cNvPr id="2089" name="Rectangle 41"/>
          <p:cNvSpPr>
            <a:spLocks noGrp="1" noChangeArrowheads="1"/>
          </p:cNvSpPr>
          <p:nvPr>
            <p:ph type="title" idx="4294967295"/>
          </p:nvPr>
        </p:nvSpPr>
        <p:spPr>
          <a:xfrm flipH="1">
            <a:off x="8458200" y="1524000"/>
            <a:ext cx="152400" cy="228600"/>
          </a:xfrm>
        </p:spPr>
        <p:txBody>
          <a:bodyPr/>
          <a:lstStyle/>
          <a:p>
            <a:r>
              <a:rPr lang="es-ES" sz="400"/>
              <a:t>Title Screen</a:t>
            </a:r>
            <a:endParaRPr lang="en-US" sz="400"/>
          </a:p>
        </p:txBody>
      </p:sp>
    </p:spTree>
  </p:cSld>
  <p:clrMapOvr>
    <a:masterClrMapping/>
  </p:clrMapOvr>
  <p:transition advClick="0">
    <p:sndAc>
      <p:stSnd>
        <p:snd r:embed="rId3"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250950" y="29718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C3-$300</a:t>
            </a:r>
          </a:p>
        </p:txBody>
      </p:sp>
      <p:sp>
        <p:nvSpPr>
          <p:cNvPr id="20485" name="Rectangle 5"/>
          <p:cNvSpPr>
            <a:spLocks noGrp="1" noChangeArrowheads="1"/>
          </p:cNvSpPr>
          <p:nvPr>
            <p:ph type="title"/>
          </p:nvPr>
        </p:nvSpPr>
        <p:spPr/>
        <p:txBody>
          <a:bodyPr anchor="t" anchorCtr="1"/>
          <a:lstStyle/>
          <a:p>
            <a:r>
              <a:rPr lang="es-ES" dirty="0" err="1" smtClean="0">
                <a:solidFill>
                  <a:srgbClr val="FFFF00"/>
                </a:solidFill>
              </a:rPr>
              <a:t>God</a:t>
            </a:r>
            <a:r>
              <a:rPr lang="es-ES" dirty="0" smtClean="0">
                <a:solidFill>
                  <a:srgbClr val="FFFF00"/>
                </a:solidFill>
              </a:rPr>
              <a:t> </a:t>
            </a:r>
            <a:r>
              <a:rPr lang="es-ES" dirty="0">
                <a:solidFill>
                  <a:srgbClr val="FFFF00"/>
                </a:solidFill>
              </a:rPr>
              <a:t>- $300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pPr marL="0" indent="0">
              <a:buNone/>
            </a:pPr>
            <a:r>
              <a:rPr lang="en-US" dirty="0" smtClean="0">
                <a:solidFill>
                  <a:srgbClr val="FFFF00"/>
                </a:solidFill>
              </a:rPr>
              <a:t>Name two regions in Period 2 that developed distinctive architectural styles.</a:t>
            </a:r>
            <a:endParaRPr lang="en-US" dirty="0">
              <a:solidFill>
                <a:srgbClr val="FFFF00"/>
              </a:solidFill>
            </a:endParaRPr>
          </a:p>
        </p:txBody>
      </p:sp>
      <p:sp>
        <p:nvSpPr>
          <p:cNvPr id="20486" name="AutoShape 6">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1524000" y="3593690"/>
            <a:ext cx="5470661" cy="2123658"/>
          </a:xfrm>
          <a:prstGeom prst="rect">
            <a:avLst/>
          </a:prstGeom>
          <a:noFill/>
        </p:spPr>
        <p:txBody>
          <a:bodyPr wrap="square" rtlCol="0">
            <a:spAutoFit/>
          </a:bodyPr>
          <a:lstStyle/>
          <a:p>
            <a:r>
              <a:rPr lang="en-US" dirty="0" smtClean="0"/>
              <a:t>India, Greece, the Roman Empire, and Mesoamerica</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2057400" y="28194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C3-$400</a:t>
            </a:r>
          </a:p>
        </p:txBody>
      </p:sp>
      <p:sp>
        <p:nvSpPr>
          <p:cNvPr id="21509" name="Rectangle 5"/>
          <p:cNvSpPr>
            <a:spLocks noGrp="1" noChangeArrowheads="1"/>
          </p:cNvSpPr>
          <p:nvPr>
            <p:ph type="title"/>
          </p:nvPr>
        </p:nvSpPr>
        <p:spPr/>
        <p:txBody>
          <a:bodyPr anchor="t" anchorCtr="1"/>
          <a:lstStyle/>
          <a:p>
            <a:r>
              <a:rPr lang="es-ES" dirty="0" err="1" smtClean="0">
                <a:solidFill>
                  <a:srgbClr val="FFFF00"/>
                </a:solidFill>
              </a:rPr>
              <a:t>God</a:t>
            </a:r>
            <a:r>
              <a:rPr lang="es-ES" dirty="0" smtClean="0">
                <a:solidFill>
                  <a:srgbClr val="FFFF00"/>
                </a:solidFill>
              </a:rPr>
              <a:t> </a:t>
            </a:r>
            <a:r>
              <a:rPr lang="es-ES" dirty="0">
                <a:solidFill>
                  <a:srgbClr val="FFFF00"/>
                </a:solidFill>
              </a:rPr>
              <a:t>- $400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pPr marL="0" indent="0">
              <a:buNone/>
            </a:pPr>
            <a:r>
              <a:rPr lang="en-US" dirty="0" smtClean="0">
                <a:solidFill>
                  <a:srgbClr val="FFFF00"/>
                </a:solidFill>
              </a:rPr>
              <a:t>Give an example of artistic expression in literature and drama that showed distinctive cultural developments in period 2.</a:t>
            </a:r>
            <a:endParaRPr lang="en-US" dirty="0">
              <a:solidFill>
                <a:srgbClr val="FFFF00"/>
              </a:solidFill>
            </a:endParaRPr>
          </a:p>
        </p:txBody>
      </p:sp>
      <p:sp>
        <p:nvSpPr>
          <p:cNvPr id="21510" name="AutoShape 6">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618574" y="4648200"/>
            <a:ext cx="6872394" cy="769441"/>
          </a:xfrm>
          <a:prstGeom prst="rect">
            <a:avLst/>
          </a:prstGeom>
          <a:noFill/>
        </p:spPr>
        <p:txBody>
          <a:bodyPr wrap="none" rtlCol="0">
            <a:spAutoFit/>
          </a:bodyPr>
          <a:lstStyle/>
          <a:p>
            <a:r>
              <a:rPr lang="en-US" dirty="0" smtClean="0"/>
              <a:t>Greek plays, and Indian epics</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447800" y="29718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C3-$500</a:t>
            </a:r>
          </a:p>
        </p:txBody>
      </p:sp>
      <p:sp>
        <p:nvSpPr>
          <p:cNvPr id="22533" name="Rectangle 5"/>
          <p:cNvSpPr>
            <a:spLocks noGrp="1" noChangeArrowheads="1"/>
          </p:cNvSpPr>
          <p:nvPr>
            <p:ph type="title"/>
          </p:nvPr>
        </p:nvSpPr>
        <p:spPr/>
        <p:txBody>
          <a:bodyPr anchor="t" anchorCtr="1"/>
          <a:lstStyle/>
          <a:p>
            <a:r>
              <a:rPr lang="es-ES" dirty="0" err="1" smtClean="0">
                <a:solidFill>
                  <a:srgbClr val="FFFF00"/>
                </a:solidFill>
              </a:rPr>
              <a:t>God</a:t>
            </a:r>
            <a:r>
              <a:rPr lang="es-ES" dirty="0" smtClean="0">
                <a:solidFill>
                  <a:srgbClr val="FFFF00"/>
                </a:solidFill>
              </a:rPr>
              <a:t> </a:t>
            </a:r>
            <a:r>
              <a:rPr lang="es-ES" dirty="0">
                <a:solidFill>
                  <a:srgbClr val="FFFF00"/>
                </a:solidFill>
              </a:rPr>
              <a:t>- $500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r>
              <a:rPr lang="en-US" dirty="0" smtClean="0">
                <a:solidFill>
                  <a:srgbClr val="FFFF00"/>
                </a:solidFill>
              </a:rPr>
              <a:t>Name two things that were influenced by Daoism in Chinese culture.</a:t>
            </a:r>
            <a:endParaRPr lang="en-US" dirty="0">
              <a:solidFill>
                <a:srgbClr val="FFFF00"/>
              </a:solidFill>
            </a:endParaRPr>
          </a:p>
          <a:p>
            <a:endParaRPr lang="en-US" dirty="0">
              <a:solidFill>
                <a:srgbClr val="FFFF00"/>
              </a:solidFill>
            </a:endParaRPr>
          </a:p>
        </p:txBody>
      </p:sp>
      <p:sp>
        <p:nvSpPr>
          <p:cNvPr id="22534" name="AutoShape 6">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1600200" y="3523833"/>
            <a:ext cx="5715000" cy="2800767"/>
          </a:xfrm>
          <a:prstGeom prst="rect">
            <a:avLst/>
          </a:prstGeom>
          <a:noFill/>
        </p:spPr>
        <p:txBody>
          <a:bodyPr wrap="square" rtlCol="0">
            <a:spAutoFit/>
          </a:bodyPr>
          <a:lstStyle/>
          <a:p>
            <a:r>
              <a:rPr lang="en-US" dirty="0" smtClean="0"/>
              <a:t>Medical theories and practices, poetry, metallurgy, and architecture.</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524000" y="29718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C4-$100</a:t>
            </a:r>
          </a:p>
        </p:txBody>
      </p:sp>
      <p:sp>
        <p:nvSpPr>
          <p:cNvPr id="23558" name="Rectangle 6"/>
          <p:cNvSpPr>
            <a:spLocks noGrp="1" noChangeArrowheads="1"/>
          </p:cNvSpPr>
          <p:nvPr>
            <p:ph type="title"/>
          </p:nvPr>
        </p:nvSpPr>
        <p:spPr/>
        <p:txBody>
          <a:bodyPr anchor="t" anchorCtr="1"/>
          <a:lstStyle/>
          <a:p>
            <a:r>
              <a:rPr lang="es-ES" dirty="0" smtClean="0">
                <a:solidFill>
                  <a:srgbClr val="FFFF00"/>
                </a:solidFill>
              </a:rPr>
              <a:t> </a:t>
            </a:r>
            <a:r>
              <a:rPr lang="es-ES" dirty="0" err="1" smtClean="0">
                <a:solidFill>
                  <a:srgbClr val="FFFF00"/>
                </a:solidFill>
              </a:rPr>
              <a:t>Empires</a:t>
            </a:r>
            <a:r>
              <a:rPr lang="es-ES" dirty="0" smtClean="0">
                <a:solidFill>
                  <a:srgbClr val="FFFF00"/>
                </a:solidFill>
              </a:rPr>
              <a:t> - </a:t>
            </a:r>
            <a:r>
              <a:rPr lang="es-ES" dirty="0">
                <a:solidFill>
                  <a:srgbClr val="FFFF00"/>
                </a:solidFill>
              </a:rPr>
              <a:t>$100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r>
              <a:rPr lang="en-US" dirty="0" smtClean="0">
                <a:solidFill>
                  <a:srgbClr val="FFFF00"/>
                </a:solidFill>
              </a:rPr>
              <a:t>What empire(s) developed in South Asia?</a:t>
            </a:r>
            <a:endParaRPr lang="en-US" dirty="0">
              <a:solidFill>
                <a:srgbClr val="FFFF00"/>
              </a:solidFill>
            </a:endParaRPr>
          </a:p>
        </p:txBody>
      </p:sp>
      <p:sp>
        <p:nvSpPr>
          <p:cNvPr id="23559" name="AutoShape 7">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2133600" y="3429000"/>
            <a:ext cx="4413389" cy="769441"/>
          </a:xfrm>
          <a:prstGeom prst="rect">
            <a:avLst/>
          </a:prstGeom>
          <a:noFill/>
        </p:spPr>
        <p:txBody>
          <a:bodyPr wrap="none" rtlCol="0">
            <a:spAutoFit/>
          </a:bodyPr>
          <a:lstStyle/>
          <a:p>
            <a:r>
              <a:rPr lang="en-US" dirty="0" err="1" smtClean="0"/>
              <a:t>Maurya</a:t>
            </a:r>
            <a:r>
              <a:rPr lang="en-US" dirty="0" smtClean="0"/>
              <a:t> and Gupta</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524000" y="30480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C4-$200</a:t>
            </a:r>
          </a:p>
        </p:txBody>
      </p:sp>
      <p:sp>
        <p:nvSpPr>
          <p:cNvPr id="24581" name="Rectangle 5"/>
          <p:cNvSpPr>
            <a:spLocks noGrp="1" noChangeArrowheads="1"/>
          </p:cNvSpPr>
          <p:nvPr>
            <p:ph type="title"/>
          </p:nvPr>
        </p:nvSpPr>
        <p:spPr/>
        <p:txBody>
          <a:bodyPr anchor="t" anchorCtr="1"/>
          <a:lstStyle/>
          <a:p>
            <a:r>
              <a:rPr lang="es-ES" dirty="0" err="1" smtClean="0">
                <a:solidFill>
                  <a:srgbClr val="FFFF00"/>
                </a:solidFill>
              </a:rPr>
              <a:t>Empires</a:t>
            </a:r>
            <a:r>
              <a:rPr lang="es-ES" dirty="0" smtClean="0">
                <a:solidFill>
                  <a:srgbClr val="FFFF00"/>
                </a:solidFill>
              </a:rPr>
              <a:t> </a:t>
            </a:r>
            <a:r>
              <a:rPr lang="es-ES" dirty="0">
                <a:solidFill>
                  <a:srgbClr val="FFFF00"/>
                </a:solidFill>
              </a:rPr>
              <a:t>- $200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r>
              <a:rPr lang="en-US" dirty="0" smtClean="0">
                <a:solidFill>
                  <a:srgbClr val="FFFF00"/>
                </a:solidFill>
              </a:rPr>
              <a:t>What are two ways that Empires and states changed when it came to government?</a:t>
            </a:r>
            <a:endParaRPr lang="en-US" dirty="0">
              <a:solidFill>
                <a:srgbClr val="FFFF00"/>
              </a:solidFill>
            </a:endParaRPr>
          </a:p>
        </p:txBody>
      </p:sp>
      <p:sp>
        <p:nvSpPr>
          <p:cNvPr id="24582" name="AutoShape 6">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875752" y="3733800"/>
            <a:ext cx="7009719" cy="1446550"/>
          </a:xfrm>
          <a:prstGeom prst="rect">
            <a:avLst/>
          </a:prstGeom>
          <a:noFill/>
        </p:spPr>
        <p:txBody>
          <a:bodyPr wrap="square" rtlCol="0">
            <a:spAutoFit/>
          </a:bodyPr>
          <a:lstStyle/>
          <a:p>
            <a:r>
              <a:rPr lang="en-US" dirty="0" smtClean="0"/>
              <a:t>Centralized governments, legal systems, bureaucracies</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447800" y="30480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C4-$300</a:t>
            </a:r>
          </a:p>
        </p:txBody>
      </p:sp>
      <p:sp>
        <p:nvSpPr>
          <p:cNvPr id="25605" name="Rectangle 5"/>
          <p:cNvSpPr>
            <a:spLocks noGrp="1" noChangeArrowheads="1"/>
          </p:cNvSpPr>
          <p:nvPr>
            <p:ph type="title"/>
          </p:nvPr>
        </p:nvSpPr>
        <p:spPr/>
        <p:txBody>
          <a:bodyPr anchor="t" anchorCtr="1"/>
          <a:lstStyle/>
          <a:p>
            <a:r>
              <a:rPr lang="es-ES" dirty="0" err="1" smtClean="0">
                <a:solidFill>
                  <a:srgbClr val="FFFF00"/>
                </a:solidFill>
              </a:rPr>
              <a:t>Empires</a:t>
            </a:r>
            <a:r>
              <a:rPr lang="es-ES" dirty="0" smtClean="0">
                <a:solidFill>
                  <a:srgbClr val="FFFF00"/>
                </a:solidFill>
              </a:rPr>
              <a:t> - </a:t>
            </a:r>
            <a:r>
              <a:rPr lang="es-ES" dirty="0">
                <a:solidFill>
                  <a:srgbClr val="FFFF00"/>
                </a:solidFill>
              </a:rPr>
              <a:t>$300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r>
              <a:rPr lang="en-US" dirty="0" smtClean="0">
                <a:solidFill>
                  <a:srgbClr val="FFFF00"/>
                </a:solidFill>
              </a:rPr>
              <a:t>How did imperial governments project military power over large areas (two ways)?</a:t>
            </a:r>
          </a:p>
        </p:txBody>
      </p:sp>
      <p:sp>
        <p:nvSpPr>
          <p:cNvPr id="25606" name="AutoShape 6">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2438400" y="3271684"/>
            <a:ext cx="4587204" cy="3477875"/>
          </a:xfrm>
          <a:prstGeom prst="rect">
            <a:avLst/>
          </a:prstGeom>
          <a:noFill/>
        </p:spPr>
        <p:txBody>
          <a:bodyPr wrap="square" rtlCol="0">
            <a:spAutoFit/>
          </a:bodyPr>
          <a:lstStyle/>
          <a:p>
            <a:r>
              <a:rPr lang="en-US" dirty="0" smtClean="0"/>
              <a:t>Diplomacy, supply lines, fortifications, local military officers and soldiers</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250950" y="29718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C4-$400</a:t>
            </a:r>
          </a:p>
        </p:txBody>
      </p:sp>
      <p:sp>
        <p:nvSpPr>
          <p:cNvPr id="26629" name="Rectangle 5"/>
          <p:cNvSpPr>
            <a:spLocks noGrp="1" noChangeArrowheads="1"/>
          </p:cNvSpPr>
          <p:nvPr>
            <p:ph type="title"/>
          </p:nvPr>
        </p:nvSpPr>
        <p:spPr/>
        <p:txBody>
          <a:bodyPr anchor="t" anchorCtr="1"/>
          <a:lstStyle/>
          <a:p>
            <a:r>
              <a:rPr lang="es-ES" dirty="0" err="1" smtClean="0">
                <a:solidFill>
                  <a:srgbClr val="FFFF00"/>
                </a:solidFill>
              </a:rPr>
              <a:t>Empires</a:t>
            </a:r>
            <a:r>
              <a:rPr lang="es-ES" dirty="0" smtClean="0">
                <a:solidFill>
                  <a:srgbClr val="FFFF00"/>
                </a:solidFill>
              </a:rPr>
              <a:t> - </a:t>
            </a:r>
            <a:r>
              <a:rPr lang="es-ES" dirty="0">
                <a:solidFill>
                  <a:srgbClr val="FFFF00"/>
                </a:solidFill>
              </a:rPr>
              <a:t>$400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r>
              <a:rPr lang="en-US" dirty="0" smtClean="0">
                <a:solidFill>
                  <a:srgbClr val="FFFF00"/>
                </a:solidFill>
              </a:rPr>
              <a:t>Name three examples of the different versions of the Persian Empire.</a:t>
            </a:r>
          </a:p>
          <a:p>
            <a:pPr marL="0" indent="0">
              <a:buNone/>
            </a:pPr>
            <a:endParaRPr lang="en-US" dirty="0" smtClean="0">
              <a:solidFill>
                <a:srgbClr val="FFFF00"/>
              </a:solidFill>
            </a:endParaRPr>
          </a:p>
        </p:txBody>
      </p:sp>
      <p:sp>
        <p:nvSpPr>
          <p:cNvPr id="26630" name="AutoShape 6">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2438400" y="3731342"/>
            <a:ext cx="4112465" cy="2123658"/>
          </a:xfrm>
          <a:prstGeom prst="rect">
            <a:avLst/>
          </a:prstGeom>
          <a:noFill/>
        </p:spPr>
        <p:txBody>
          <a:bodyPr wrap="square" rtlCol="0">
            <a:spAutoFit/>
          </a:bodyPr>
          <a:lstStyle/>
          <a:p>
            <a:r>
              <a:rPr lang="en-US" dirty="0" err="1" smtClean="0"/>
              <a:t>Achaemenid</a:t>
            </a:r>
            <a:r>
              <a:rPr lang="en-US" dirty="0" smtClean="0"/>
              <a:t>, Parthian, and Sassanid</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676400" y="28956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C4-$500</a:t>
            </a:r>
          </a:p>
        </p:txBody>
      </p:sp>
      <p:sp>
        <p:nvSpPr>
          <p:cNvPr id="27653" name="Rectangle 5"/>
          <p:cNvSpPr>
            <a:spLocks noGrp="1" noChangeArrowheads="1"/>
          </p:cNvSpPr>
          <p:nvPr>
            <p:ph type="title"/>
          </p:nvPr>
        </p:nvSpPr>
        <p:spPr/>
        <p:txBody>
          <a:bodyPr anchor="t" anchorCtr="1"/>
          <a:lstStyle/>
          <a:p>
            <a:r>
              <a:rPr lang="es-ES" dirty="0" err="1" smtClean="0">
                <a:solidFill>
                  <a:srgbClr val="FFFF00"/>
                </a:solidFill>
              </a:rPr>
              <a:t>Empires</a:t>
            </a:r>
            <a:r>
              <a:rPr lang="es-ES" dirty="0" smtClean="0">
                <a:solidFill>
                  <a:srgbClr val="FFFF00"/>
                </a:solidFill>
              </a:rPr>
              <a:t> </a:t>
            </a:r>
            <a:r>
              <a:rPr lang="es-ES" dirty="0">
                <a:solidFill>
                  <a:srgbClr val="FFFF00"/>
                </a:solidFill>
              </a:rPr>
              <a:t>- $500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pPr marL="0" indent="0">
              <a:buNone/>
            </a:pPr>
            <a:r>
              <a:rPr lang="en-US" dirty="0" smtClean="0">
                <a:solidFill>
                  <a:srgbClr val="FFFF00"/>
                </a:solidFill>
              </a:rPr>
              <a:t>Name four cities that grew during Period 2 </a:t>
            </a:r>
            <a:endParaRPr lang="en-US" dirty="0">
              <a:solidFill>
                <a:srgbClr val="FFFF00"/>
              </a:solidFill>
            </a:endParaRPr>
          </a:p>
          <a:p>
            <a:pPr marL="0" indent="0">
              <a:buNone/>
            </a:pPr>
            <a:endParaRPr lang="en-US" dirty="0">
              <a:solidFill>
                <a:srgbClr val="FFFF00"/>
              </a:solidFill>
            </a:endParaRPr>
          </a:p>
        </p:txBody>
      </p:sp>
      <p:sp>
        <p:nvSpPr>
          <p:cNvPr id="27654" name="AutoShape 6">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457200" y="3102076"/>
            <a:ext cx="7772400" cy="2800767"/>
          </a:xfrm>
          <a:prstGeom prst="rect">
            <a:avLst/>
          </a:prstGeom>
          <a:noFill/>
        </p:spPr>
        <p:txBody>
          <a:bodyPr wrap="square" rtlCol="0">
            <a:spAutoFit/>
          </a:bodyPr>
          <a:lstStyle/>
          <a:p>
            <a:r>
              <a:rPr lang="en-US" dirty="0" smtClean="0"/>
              <a:t>Persepolis, </a:t>
            </a:r>
            <a:r>
              <a:rPr lang="en-US" dirty="0" err="1" smtClean="0"/>
              <a:t>Chang’an</a:t>
            </a:r>
            <a:r>
              <a:rPr lang="en-US" dirty="0" smtClean="0"/>
              <a:t>, </a:t>
            </a:r>
            <a:r>
              <a:rPr lang="en-US" dirty="0" err="1" smtClean="0"/>
              <a:t>Pataliputra</a:t>
            </a:r>
            <a:r>
              <a:rPr lang="en-US" dirty="0" smtClean="0"/>
              <a:t>, Athens, Carthage, Rome, Alexandria, Constantinople, and Teotihuacan</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1524000" y="29718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C4-$100</a:t>
            </a:r>
          </a:p>
        </p:txBody>
      </p:sp>
      <p:sp>
        <p:nvSpPr>
          <p:cNvPr id="79875" name="Rectangle 3"/>
          <p:cNvSpPr>
            <a:spLocks noGrp="1" noChangeArrowheads="1"/>
          </p:cNvSpPr>
          <p:nvPr>
            <p:ph type="title"/>
          </p:nvPr>
        </p:nvSpPr>
        <p:spPr/>
        <p:txBody>
          <a:bodyPr anchor="t" anchorCtr="1"/>
          <a:lstStyle/>
          <a:p>
            <a:r>
              <a:rPr lang="es-ES" dirty="0" err="1" smtClean="0">
                <a:solidFill>
                  <a:srgbClr val="FFFF00"/>
                </a:solidFill>
              </a:rPr>
              <a:t>Transport</a:t>
            </a:r>
            <a:r>
              <a:rPr lang="es-ES" dirty="0" smtClean="0">
                <a:solidFill>
                  <a:srgbClr val="FFFF00"/>
                </a:solidFill>
              </a:rPr>
              <a:t> - </a:t>
            </a:r>
            <a:r>
              <a:rPr lang="es-ES" dirty="0">
                <a:solidFill>
                  <a:srgbClr val="FFFF00"/>
                </a:solidFill>
              </a:rPr>
              <a:t>$100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Why are the Yoke, saddle, and stirrups important items in period 2?</a:t>
            </a:r>
            <a:endParaRPr lang="en-US" dirty="0">
              <a:solidFill>
                <a:srgbClr val="FFFF00"/>
              </a:solidFill>
            </a:endParaRPr>
          </a:p>
        </p:txBody>
      </p:sp>
      <p:sp>
        <p:nvSpPr>
          <p:cNvPr id="79876" name="AutoShape 4">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extBox 1"/>
          <p:cNvSpPr txBox="1"/>
          <p:nvPr/>
        </p:nvSpPr>
        <p:spPr>
          <a:xfrm>
            <a:off x="1295400" y="3200400"/>
            <a:ext cx="5105400" cy="3477875"/>
          </a:xfrm>
          <a:prstGeom prst="rect">
            <a:avLst/>
          </a:prstGeom>
          <a:noFill/>
        </p:spPr>
        <p:txBody>
          <a:bodyPr wrap="square" rtlCol="0">
            <a:spAutoFit/>
          </a:bodyPr>
          <a:lstStyle/>
          <a:p>
            <a:r>
              <a:rPr lang="en-US" dirty="0" smtClean="0"/>
              <a:t>Allowed the use of domesticated pack animals to transport goods across longer routes.</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2"/>
          <p:cNvSpPr txBox="1">
            <a:spLocks noChangeArrowheads="1"/>
          </p:cNvSpPr>
          <p:nvPr/>
        </p:nvSpPr>
        <p:spPr bwMode="auto">
          <a:xfrm>
            <a:off x="-1524000" y="30480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C4-$200</a:t>
            </a:r>
          </a:p>
        </p:txBody>
      </p:sp>
      <p:sp>
        <p:nvSpPr>
          <p:cNvPr id="81923" name="Rectangle 3"/>
          <p:cNvSpPr>
            <a:spLocks noGrp="1" noChangeArrowheads="1"/>
          </p:cNvSpPr>
          <p:nvPr>
            <p:ph type="title"/>
          </p:nvPr>
        </p:nvSpPr>
        <p:spPr/>
        <p:txBody>
          <a:bodyPr anchor="t" anchorCtr="1"/>
          <a:lstStyle/>
          <a:p>
            <a:r>
              <a:rPr lang="es-ES" dirty="0" err="1" smtClean="0">
                <a:solidFill>
                  <a:srgbClr val="FFFF00"/>
                </a:solidFill>
              </a:rPr>
              <a:t>Transport</a:t>
            </a:r>
            <a:r>
              <a:rPr lang="es-ES" dirty="0" smtClean="0">
                <a:solidFill>
                  <a:srgbClr val="FFFF00"/>
                </a:solidFill>
              </a:rPr>
              <a:t> - </a:t>
            </a:r>
            <a:r>
              <a:rPr lang="es-ES" dirty="0">
                <a:solidFill>
                  <a:srgbClr val="FFFF00"/>
                </a:solidFill>
              </a:rPr>
              <a:t>$200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r>
              <a:rPr lang="en-US" dirty="0" smtClean="0">
                <a:solidFill>
                  <a:srgbClr val="FFFF00"/>
                </a:solidFill>
              </a:rPr>
              <a:t>What is the </a:t>
            </a:r>
            <a:r>
              <a:rPr lang="en-US" dirty="0" err="1" smtClean="0">
                <a:solidFill>
                  <a:srgbClr val="FFFF00"/>
                </a:solidFill>
              </a:rPr>
              <a:t>Qanat</a:t>
            </a:r>
            <a:r>
              <a:rPr lang="en-US" dirty="0" smtClean="0">
                <a:solidFill>
                  <a:srgbClr val="FFFF00"/>
                </a:solidFill>
              </a:rPr>
              <a:t> system?</a:t>
            </a:r>
            <a:endParaRPr lang="en-US" dirty="0">
              <a:solidFill>
                <a:srgbClr val="FFFF00"/>
              </a:solidFill>
            </a:endParaRPr>
          </a:p>
        </p:txBody>
      </p:sp>
      <p:sp>
        <p:nvSpPr>
          <p:cNvPr id="81924" name="AutoShape 4">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990600" y="2438400"/>
            <a:ext cx="6477000" cy="4524315"/>
          </a:xfrm>
          <a:prstGeom prst="rect">
            <a:avLst/>
          </a:prstGeom>
          <a:noFill/>
        </p:spPr>
        <p:txBody>
          <a:bodyPr wrap="square" rtlCol="0">
            <a:spAutoFit/>
          </a:bodyPr>
          <a:lstStyle/>
          <a:p>
            <a:r>
              <a:rPr lang="en-US" sz="3200" dirty="0"/>
              <a:t>ancient type of water-supply </a:t>
            </a:r>
            <a:r>
              <a:rPr lang="en-US" sz="3200" dirty="0" smtClean="0"/>
              <a:t>system. taps </a:t>
            </a:r>
            <a:r>
              <a:rPr lang="en-US" sz="3200" dirty="0"/>
              <a:t>underground mountain water sources trapped in and beneath the upper reaches of alluvial fans and channels the water downhill through a series of gently sloping tunnels, often several </a:t>
            </a:r>
            <a:r>
              <a:rPr lang="en-US" sz="3200" dirty="0" smtClean="0"/>
              <a:t>kilometers </a:t>
            </a:r>
            <a:r>
              <a:rPr lang="en-US" sz="3200" dirty="0"/>
              <a:t>long, to the places where it is needed for irrigation and domestic use.</a:t>
            </a:r>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676400" y="28956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C1-$100</a:t>
            </a:r>
          </a:p>
        </p:txBody>
      </p:sp>
      <p:sp>
        <p:nvSpPr>
          <p:cNvPr id="3077" name="Text Box 5"/>
          <p:cNvSpPr txBox="1">
            <a:spLocks noChangeArrowheads="1"/>
          </p:cNvSpPr>
          <p:nvPr/>
        </p:nvSpPr>
        <p:spPr bwMode="auto">
          <a:xfrm>
            <a:off x="4567238" y="1474788"/>
            <a:ext cx="18415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5000">
              <a:solidFill>
                <a:schemeClr val="bg1"/>
              </a:solidFill>
            </a:endParaRPr>
          </a:p>
        </p:txBody>
      </p:sp>
      <p:sp>
        <p:nvSpPr>
          <p:cNvPr id="3078" name="Rectangle 6"/>
          <p:cNvSpPr>
            <a:spLocks noGrp="1" noChangeArrowheads="1"/>
          </p:cNvSpPr>
          <p:nvPr>
            <p:ph type="title" idx="4294967295"/>
          </p:nvPr>
        </p:nvSpPr>
        <p:spPr/>
        <p:txBody>
          <a:bodyPr anchor="t"/>
          <a:lstStyle/>
          <a:p>
            <a:r>
              <a:rPr lang="es-ES" dirty="0" smtClean="0">
                <a:solidFill>
                  <a:srgbClr val="FFFF00"/>
                </a:solidFill>
              </a:rPr>
              <a:t>Lucy- </a:t>
            </a:r>
            <a:r>
              <a:rPr lang="es-ES" dirty="0">
                <a:solidFill>
                  <a:srgbClr val="FFFF00"/>
                </a:solidFill>
              </a:rPr>
              <a:t>$100</a:t>
            </a:r>
            <a:br>
              <a:rPr lang="es-ES" dirty="0">
                <a:solidFill>
                  <a:srgbClr val="FFFF00"/>
                </a:solidFill>
              </a:rPr>
            </a:br>
            <a:r>
              <a:rPr lang="es-ES" dirty="0">
                <a:solidFill>
                  <a:srgbClr val="FFFF00"/>
                </a:solidFill>
              </a:rPr>
              <a:t/>
            </a:r>
            <a:br>
              <a:rPr lang="es-ES" dirty="0">
                <a:solidFill>
                  <a:srgbClr val="FFFF00"/>
                </a:solidFill>
              </a:rPr>
            </a:br>
            <a:r>
              <a:rPr lang="es-ES" dirty="0" err="1" smtClean="0">
                <a:solidFill>
                  <a:srgbClr val="FFFF00"/>
                </a:solidFill>
              </a:rPr>
              <a:t>Name</a:t>
            </a:r>
            <a:r>
              <a:rPr lang="es-ES" dirty="0" smtClean="0">
                <a:solidFill>
                  <a:srgbClr val="FFFF00"/>
                </a:solidFill>
              </a:rPr>
              <a:t> </a:t>
            </a:r>
            <a:r>
              <a:rPr lang="es-ES" dirty="0" err="1" smtClean="0">
                <a:solidFill>
                  <a:srgbClr val="FFFF00"/>
                </a:solidFill>
              </a:rPr>
              <a:t>the</a:t>
            </a:r>
            <a:r>
              <a:rPr lang="es-ES" dirty="0" smtClean="0">
                <a:solidFill>
                  <a:srgbClr val="FFFF00"/>
                </a:solidFill>
              </a:rPr>
              <a:t> </a:t>
            </a:r>
            <a:r>
              <a:rPr lang="es-ES" dirty="0" err="1" smtClean="0">
                <a:solidFill>
                  <a:srgbClr val="FFFF00"/>
                </a:solidFill>
              </a:rPr>
              <a:t>oldest</a:t>
            </a:r>
            <a:r>
              <a:rPr lang="es-ES" dirty="0" smtClean="0">
                <a:solidFill>
                  <a:srgbClr val="FFFF00"/>
                </a:solidFill>
              </a:rPr>
              <a:t> human </a:t>
            </a:r>
            <a:r>
              <a:rPr lang="es-ES" dirty="0" err="1" smtClean="0">
                <a:solidFill>
                  <a:srgbClr val="FFFF00"/>
                </a:solidFill>
              </a:rPr>
              <a:t>found</a:t>
            </a:r>
            <a:r>
              <a:rPr lang="es-ES" dirty="0">
                <a:solidFill>
                  <a:srgbClr val="FFFF00"/>
                </a:solidFill>
              </a:rPr>
              <a:t>.</a:t>
            </a:r>
            <a:r>
              <a:rPr lang="es-ES" dirty="0" smtClean="0">
                <a:solidFill>
                  <a:srgbClr val="FFFF00"/>
                </a:solidFill>
              </a:rPr>
              <a:t> </a:t>
            </a:r>
            <a:endParaRPr lang="en-US" dirty="0">
              <a:solidFill>
                <a:srgbClr val="FFFF00"/>
              </a:solidFill>
            </a:endParaRPr>
          </a:p>
        </p:txBody>
      </p:sp>
      <p:sp>
        <p:nvSpPr>
          <p:cNvPr id="3079" name="AutoShape 7">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extBox 1"/>
          <p:cNvSpPr txBox="1"/>
          <p:nvPr/>
        </p:nvSpPr>
        <p:spPr>
          <a:xfrm>
            <a:off x="3200400" y="3733800"/>
            <a:ext cx="2743200" cy="769441"/>
          </a:xfrm>
          <a:prstGeom prst="rect">
            <a:avLst/>
          </a:prstGeom>
          <a:noFill/>
        </p:spPr>
        <p:txBody>
          <a:bodyPr wrap="square" rtlCol="0">
            <a:spAutoFit/>
          </a:bodyPr>
          <a:lstStyle/>
          <a:p>
            <a:r>
              <a:rPr lang="en-US" dirty="0" smtClean="0"/>
              <a:t>Lucy</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2"/>
          <p:cNvSpPr txBox="1">
            <a:spLocks noChangeArrowheads="1"/>
          </p:cNvSpPr>
          <p:nvPr/>
        </p:nvSpPr>
        <p:spPr bwMode="auto">
          <a:xfrm>
            <a:off x="-1447800" y="30480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C4-$300</a:t>
            </a:r>
          </a:p>
        </p:txBody>
      </p:sp>
      <p:sp>
        <p:nvSpPr>
          <p:cNvPr id="83971" name="Rectangle 3"/>
          <p:cNvSpPr>
            <a:spLocks noGrp="1" noChangeArrowheads="1"/>
          </p:cNvSpPr>
          <p:nvPr>
            <p:ph type="title"/>
          </p:nvPr>
        </p:nvSpPr>
        <p:spPr/>
        <p:txBody>
          <a:bodyPr anchor="t" anchorCtr="1"/>
          <a:lstStyle/>
          <a:p>
            <a:r>
              <a:rPr lang="es-ES" dirty="0" err="1" smtClean="0">
                <a:solidFill>
                  <a:srgbClr val="FFFF00"/>
                </a:solidFill>
              </a:rPr>
              <a:t>Transport</a:t>
            </a:r>
            <a:r>
              <a:rPr lang="es-ES" dirty="0" smtClean="0">
                <a:solidFill>
                  <a:srgbClr val="FFFF00"/>
                </a:solidFill>
              </a:rPr>
              <a:t> - </a:t>
            </a:r>
            <a:r>
              <a:rPr lang="es-ES" dirty="0">
                <a:solidFill>
                  <a:srgbClr val="FFFF00"/>
                </a:solidFill>
              </a:rPr>
              <a:t>$300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r>
              <a:rPr lang="en-US" dirty="0" smtClean="0">
                <a:solidFill>
                  <a:srgbClr val="FFFF00"/>
                </a:solidFill>
              </a:rPr>
              <a:t>Name two empires that declined in part due to diseases</a:t>
            </a:r>
            <a:r>
              <a:rPr lang="en-US" dirty="0">
                <a:solidFill>
                  <a:srgbClr val="FFFF00"/>
                </a:solidFill>
              </a:rPr>
              <a:t>.</a:t>
            </a:r>
          </a:p>
        </p:txBody>
      </p:sp>
      <p:sp>
        <p:nvSpPr>
          <p:cNvPr id="83972" name="AutoShape 4">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1752600" y="3862814"/>
            <a:ext cx="4948791" cy="769441"/>
          </a:xfrm>
          <a:prstGeom prst="rect">
            <a:avLst/>
          </a:prstGeom>
          <a:noFill/>
        </p:spPr>
        <p:txBody>
          <a:bodyPr wrap="none" rtlCol="0">
            <a:spAutoFit/>
          </a:bodyPr>
          <a:lstStyle/>
          <a:p>
            <a:r>
              <a:rPr lang="en-US" dirty="0" smtClean="0"/>
              <a:t>Romans and Chinese</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2"/>
          <p:cNvSpPr txBox="1">
            <a:spLocks noChangeArrowheads="1"/>
          </p:cNvSpPr>
          <p:nvPr/>
        </p:nvSpPr>
        <p:spPr bwMode="auto">
          <a:xfrm>
            <a:off x="-1250950" y="29718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C4-$400</a:t>
            </a:r>
          </a:p>
        </p:txBody>
      </p:sp>
      <p:sp>
        <p:nvSpPr>
          <p:cNvPr id="86019" name="Rectangle 3"/>
          <p:cNvSpPr>
            <a:spLocks noGrp="1" noChangeArrowheads="1"/>
          </p:cNvSpPr>
          <p:nvPr>
            <p:ph type="title"/>
          </p:nvPr>
        </p:nvSpPr>
        <p:spPr/>
        <p:txBody>
          <a:bodyPr anchor="t" anchorCtr="1"/>
          <a:lstStyle/>
          <a:p>
            <a:r>
              <a:rPr lang="es-ES" dirty="0" err="1" smtClean="0">
                <a:solidFill>
                  <a:srgbClr val="FFFF00"/>
                </a:solidFill>
              </a:rPr>
              <a:t>Transport</a:t>
            </a:r>
            <a:r>
              <a:rPr lang="es-ES" dirty="0" smtClean="0">
                <a:solidFill>
                  <a:srgbClr val="FFFF00"/>
                </a:solidFill>
              </a:rPr>
              <a:t> - </a:t>
            </a:r>
            <a:r>
              <a:rPr lang="es-ES" dirty="0">
                <a:solidFill>
                  <a:srgbClr val="FFFF00"/>
                </a:solidFill>
              </a:rPr>
              <a:t>$400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r>
              <a:rPr lang="en-US" dirty="0" smtClean="0">
                <a:solidFill>
                  <a:srgbClr val="FFFF00"/>
                </a:solidFill>
              </a:rPr>
              <a:t>What two new maritime technologies along with monsoon winds stimulated trade from East Africa to East Asia?</a:t>
            </a:r>
            <a:endParaRPr lang="en-US" dirty="0">
              <a:solidFill>
                <a:srgbClr val="FFFF00"/>
              </a:solidFill>
            </a:endParaRPr>
          </a:p>
        </p:txBody>
      </p:sp>
      <p:sp>
        <p:nvSpPr>
          <p:cNvPr id="86020" name="AutoShape 4">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1143000" y="3966053"/>
            <a:ext cx="6639959" cy="769441"/>
          </a:xfrm>
          <a:prstGeom prst="rect">
            <a:avLst/>
          </a:prstGeom>
          <a:noFill/>
        </p:spPr>
        <p:txBody>
          <a:bodyPr wrap="none" rtlCol="0">
            <a:spAutoFit/>
          </a:bodyPr>
          <a:lstStyle/>
          <a:p>
            <a:r>
              <a:rPr lang="en-US" dirty="0" smtClean="0"/>
              <a:t>Lateen sails and Dhow ships</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1676400" y="28956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C4-$500</a:t>
            </a:r>
          </a:p>
        </p:txBody>
      </p:sp>
      <p:sp>
        <p:nvSpPr>
          <p:cNvPr id="88067" name="Rectangle 3"/>
          <p:cNvSpPr>
            <a:spLocks noGrp="1" noChangeArrowheads="1"/>
          </p:cNvSpPr>
          <p:nvPr>
            <p:ph type="title"/>
          </p:nvPr>
        </p:nvSpPr>
        <p:spPr/>
        <p:txBody>
          <a:bodyPr anchor="t" anchorCtr="1"/>
          <a:lstStyle/>
          <a:p>
            <a:r>
              <a:rPr lang="es-ES" dirty="0" err="1" smtClean="0">
                <a:solidFill>
                  <a:srgbClr val="FFFF00"/>
                </a:solidFill>
              </a:rPr>
              <a:t>Transport</a:t>
            </a:r>
            <a:r>
              <a:rPr lang="es-ES" dirty="0" smtClean="0">
                <a:solidFill>
                  <a:srgbClr val="FFFF00"/>
                </a:solidFill>
              </a:rPr>
              <a:t> - </a:t>
            </a:r>
            <a:r>
              <a:rPr lang="es-ES" dirty="0">
                <a:solidFill>
                  <a:srgbClr val="FFFF00"/>
                </a:solidFill>
              </a:rPr>
              <a:t>$500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r>
              <a:rPr lang="en-US" dirty="0" smtClean="0">
                <a:solidFill>
                  <a:srgbClr val="FFFF00"/>
                </a:solidFill>
              </a:rPr>
              <a:t>What three religions change and transform as they travel along the trade routes during Period 2?</a:t>
            </a:r>
            <a:endParaRPr lang="en-US" dirty="0">
              <a:solidFill>
                <a:srgbClr val="FFFF00"/>
              </a:solidFill>
            </a:endParaRPr>
          </a:p>
        </p:txBody>
      </p:sp>
      <p:sp>
        <p:nvSpPr>
          <p:cNvPr id="88068" name="AutoShape 4">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152400" y="4343400"/>
            <a:ext cx="8881214" cy="769441"/>
          </a:xfrm>
          <a:prstGeom prst="rect">
            <a:avLst/>
          </a:prstGeom>
          <a:noFill/>
        </p:spPr>
        <p:txBody>
          <a:bodyPr wrap="none" rtlCol="0">
            <a:spAutoFit/>
          </a:bodyPr>
          <a:lstStyle/>
          <a:p>
            <a:r>
              <a:rPr lang="en-US" dirty="0" smtClean="0"/>
              <a:t>Christianity, Hinduism and Buddhism</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524000" y="29718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C5-$100</a:t>
            </a:r>
          </a:p>
        </p:txBody>
      </p:sp>
      <p:sp>
        <p:nvSpPr>
          <p:cNvPr id="28677" name="AutoShape 5">
            <a:hlinkClick r:id="" action="ppaction://hlinkshowjump?jump=lastslideviewed" highlightClick="1">
              <a:snd r:embed="rId4"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0" name="Rectangle 8"/>
          <p:cNvSpPr>
            <a:spLocks noGrp="1" noChangeArrowheads="1"/>
          </p:cNvSpPr>
          <p:nvPr>
            <p:ph type="title" idx="4294967295"/>
          </p:nvPr>
        </p:nvSpPr>
        <p:spPr>
          <a:xfrm>
            <a:off x="304800" y="2667000"/>
            <a:ext cx="8534400" cy="1143000"/>
          </a:xfrm>
        </p:spPr>
        <p:txBody>
          <a:bodyPr/>
          <a:lstStyle/>
          <a:p>
            <a:r>
              <a:rPr lang="es-ES" sz="5500">
                <a:solidFill>
                  <a:srgbClr val="993300"/>
                </a:solidFill>
              </a:rPr>
              <a:t>Credits:</a:t>
            </a:r>
            <a:r>
              <a:rPr lang="es-ES">
                <a:solidFill>
                  <a:srgbClr val="993300"/>
                </a:solidFill>
              </a:rPr>
              <a:t/>
            </a:r>
            <a:br>
              <a:rPr lang="es-ES">
                <a:solidFill>
                  <a:srgbClr val="993300"/>
                </a:solidFill>
              </a:rPr>
            </a:br>
            <a:r>
              <a:rPr lang="es-ES">
                <a:solidFill>
                  <a:srgbClr val="FF3300"/>
                </a:solidFill>
              </a:rPr>
              <a:t>This version by Jim Trumps, Instructional Technology Teacher, Palmdale High School</a:t>
            </a:r>
            <a:br>
              <a:rPr lang="es-ES">
                <a:solidFill>
                  <a:srgbClr val="FF3300"/>
                </a:solidFill>
              </a:rPr>
            </a:br>
            <a:r>
              <a:rPr lang="es-ES">
                <a:solidFill>
                  <a:srgbClr val="FFFF00"/>
                </a:solidFill>
              </a:rPr>
              <a:t>PowerPoint idea by Dr. Antonio Castellanos, PHS Medical Magnet</a:t>
            </a:r>
            <a:br>
              <a:rPr lang="es-ES">
                <a:solidFill>
                  <a:srgbClr val="FFFF00"/>
                </a:solidFill>
              </a:rPr>
            </a:br>
            <a:r>
              <a:rPr lang="es-ES">
                <a:solidFill>
                  <a:srgbClr val="FFFF00"/>
                </a:solidFill>
              </a:rPr>
              <a:t/>
            </a:r>
            <a:br>
              <a:rPr lang="es-ES">
                <a:solidFill>
                  <a:srgbClr val="FFFF00"/>
                </a:solidFill>
              </a:rPr>
            </a:br>
            <a:r>
              <a:rPr lang="es-ES" sz="2200">
                <a:solidFill>
                  <a:srgbClr val="008000"/>
                </a:solidFill>
              </a:rPr>
              <a:t>Based on the original Jeopardy game show (no affiliation)</a:t>
            </a:r>
            <a:br>
              <a:rPr lang="es-ES" sz="2200">
                <a:solidFill>
                  <a:srgbClr val="008000"/>
                </a:solidFill>
              </a:rPr>
            </a:br>
            <a:r>
              <a:rPr lang="es-ES" sz="2200">
                <a:solidFill>
                  <a:srgbClr val="006699"/>
                </a:solidFill>
              </a:rPr>
              <a:t>To print score card, quit game, scroll to the last slide, from the “File” menu select “Print,” and chose “current slide.”</a:t>
            </a:r>
            <a:endParaRPr lang="es-ES" sz="2200">
              <a:solidFill>
                <a:srgbClr val="008000"/>
              </a:solidFill>
            </a:endParaRPr>
          </a:p>
        </p:txBody>
      </p:sp>
      <p:pic>
        <p:nvPicPr>
          <p:cNvPr id="28681" name="Jeopardy theme.mid">
            <a:hlinkClick r:id="" action="ppaction://media"/>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914400" y="50292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p:sndAc>
      <p:stSnd>
        <p:snd r:embed="rId4"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2868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Prev" delay="0">
                      <p:tgtEl>
                        <p:sldTgt/>
                      </p:tgtEl>
                    </p:cond>
                    <p:cond evt="onStopAudio" delay="0">
                      <p:tgtEl>
                        <p:sldTgt/>
                      </p:tgtEl>
                    </p:cond>
                  </p:endCondLst>
                </p:cTn>
                <p:tgtEl>
                  <p:spTgt spid="28681"/>
                </p:tgtEl>
              </p:cMediaNode>
            </p:audio>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0"/>
            <a:ext cx="7772400" cy="1143000"/>
          </a:xfrm>
        </p:spPr>
        <p:txBody>
          <a:bodyPr/>
          <a:lstStyle/>
          <a:p>
            <a:r>
              <a:rPr lang="es-ES">
                <a:solidFill>
                  <a:schemeClr val="accent2"/>
                </a:solidFill>
              </a:rPr>
              <a:t>Score Card</a:t>
            </a:r>
            <a:endParaRPr lang="en-US">
              <a:solidFill>
                <a:schemeClr val="accent2"/>
              </a:solidFill>
            </a:endParaRPr>
          </a:p>
        </p:txBody>
      </p:sp>
      <p:graphicFrame>
        <p:nvGraphicFramePr>
          <p:cNvPr id="46159" name="Group 79"/>
          <p:cNvGraphicFramePr>
            <a:graphicFrameLocks noGrp="1"/>
          </p:cNvGraphicFramePr>
          <p:nvPr/>
        </p:nvGraphicFramePr>
        <p:xfrm>
          <a:off x="304800" y="990600"/>
          <a:ext cx="8382000" cy="5486401"/>
        </p:xfrm>
        <a:graphic>
          <a:graphicData uri="http://schemas.openxmlformats.org/drawingml/2006/table">
            <a:tbl>
              <a:tblPr/>
              <a:tblGrid>
                <a:gridCol w="2794000"/>
                <a:gridCol w="2794000"/>
                <a:gridCol w="2794000"/>
              </a:tblGrid>
              <a:tr h="5953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Times New Roman" pitchFamily="18" charset="0"/>
                        </a:rPr>
                        <a:t>Team One</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Times New Roman" pitchFamily="18" charset="0"/>
                        </a:rPr>
                        <a:t>Team Two</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s-ES" sz="2800" b="0" i="0" u="none" strike="noStrike" cap="none" normalizeH="0" baseline="0" smtClean="0">
                          <a:ln>
                            <a:noFill/>
                          </a:ln>
                          <a:solidFill>
                            <a:schemeClr val="tx1"/>
                          </a:solidFill>
                          <a:effectLst/>
                          <a:latin typeface="Times New Roman" pitchFamily="18" charset="0"/>
                        </a:rPr>
                        <a:t>Team Three</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910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Click="0">
    <p:sndAc>
      <p:stSnd>
        <p:snd r:embed="rId3"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250950" y="28956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C1-$200</a:t>
            </a:r>
          </a:p>
        </p:txBody>
      </p:sp>
      <p:sp>
        <p:nvSpPr>
          <p:cNvPr id="4101" name="Text Box 5"/>
          <p:cNvSpPr txBox="1">
            <a:spLocks noChangeArrowheads="1"/>
          </p:cNvSpPr>
          <p:nvPr/>
        </p:nvSpPr>
        <p:spPr bwMode="auto">
          <a:xfrm>
            <a:off x="3260725" y="2098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2400">
              <a:solidFill>
                <a:schemeClr val="tx1"/>
              </a:solidFill>
            </a:endParaRPr>
          </a:p>
        </p:txBody>
      </p:sp>
      <p:sp>
        <p:nvSpPr>
          <p:cNvPr id="4103" name="Rectangle 7"/>
          <p:cNvSpPr>
            <a:spLocks noGrp="1" noChangeArrowheads="1"/>
          </p:cNvSpPr>
          <p:nvPr>
            <p:ph type="title"/>
          </p:nvPr>
        </p:nvSpPr>
        <p:spPr/>
        <p:txBody>
          <a:bodyPr anchor="t"/>
          <a:lstStyle/>
          <a:p>
            <a:r>
              <a:rPr lang="es-ES" dirty="0" smtClean="0">
                <a:solidFill>
                  <a:srgbClr val="FFFF00"/>
                </a:solidFill>
              </a:rPr>
              <a:t>Lucy -$200</a:t>
            </a:r>
            <a:r>
              <a:rPr lang="es-ES" dirty="0">
                <a:solidFill>
                  <a:srgbClr val="FFFF00"/>
                </a:solidFill>
              </a:rPr>
              <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r>
              <a:rPr lang="en-US" dirty="0" smtClean="0">
                <a:solidFill>
                  <a:srgbClr val="FFFF00"/>
                </a:solidFill>
              </a:rPr>
              <a:t>What did </a:t>
            </a:r>
            <a:r>
              <a:rPr lang="en-US" dirty="0" err="1" smtClean="0">
                <a:solidFill>
                  <a:srgbClr val="FFFF00"/>
                </a:solidFill>
              </a:rPr>
              <a:t>Paleolithic</a:t>
            </a:r>
            <a:r>
              <a:rPr lang="en-US" dirty="0" smtClean="0">
                <a:solidFill>
                  <a:srgbClr val="FFFF00"/>
                </a:solidFill>
              </a:rPr>
              <a:t> people do that changed the face of the planet? (Hint: this is a theme of the class)</a:t>
            </a:r>
            <a:endParaRPr lang="en-US" dirty="0">
              <a:solidFill>
                <a:srgbClr val="FFFF00"/>
              </a:solidFill>
            </a:endParaRPr>
          </a:p>
        </p:txBody>
      </p:sp>
      <p:sp>
        <p:nvSpPr>
          <p:cNvPr id="4104" name="AutoShape 8">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5" name="Text Box 9"/>
          <p:cNvSpPr txBox="1">
            <a:spLocks noChangeArrowheads="1"/>
          </p:cNvSpPr>
          <p:nvPr/>
        </p:nvSpPr>
        <p:spPr bwMode="auto">
          <a:xfrm>
            <a:off x="5176838" y="1474788"/>
            <a:ext cx="18415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5000">
              <a:solidFill>
                <a:schemeClr val="bg1"/>
              </a:solidFill>
            </a:endParaRPr>
          </a:p>
        </p:txBody>
      </p:sp>
      <p:sp>
        <p:nvSpPr>
          <p:cNvPr id="3" name="TextBox 2"/>
          <p:cNvSpPr txBox="1"/>
          <p:nvPr/>
        </p:nvSpPr>
        <p:spPr>
          <a:xfrm>
            <a:off x="2667000" y="4191000"/>
            <a:ext cx="2971800" cy="769441"/>
          </a:xfrm>
          <a:prstGeom prst="rect">
            <a:avLst/>
          </a:prstGeom>
          <a:noFill/>
        </p:spPr>
        <p:txBody>
          <a:bodyPr wrap="square" rtlCol="0">
            <a:spAutoFit/>
          </a:bodyPr>
          <a:lstStyle/>
          <a:p>
            <a:r>
              <a:rPr lang="en-US" dirty="0" smtClean="0"/>
              <a:t>Migrate</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828800" y="28956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C1-$300</a:t>
            </a:r>
          </a:p>
        </p:txBody>
      </p:sp>
      <p:sp>
        <p:nvSpPr>
          <p:cNvPr id="5126" name="Rectangle 6"/>
          <p:cNvSpPr>
            <a:spLocks noGrp="1" noChangeArrowheads="1"/>
          </p:cNvSpPr>
          <p:nvPr>
            <p:ph type="title"/>
          </p:nvPr>
        </p:nvSpPr>
        <p:spPr/>
        <p:txBody>
          <a:bodyPr anchor="t"/>
          <a:lstStyle/>
          <a:p>
            <a:r>
              <a:rPr lang="es-ES" dirty="0" smtClean="0">
                <a:solidFill>
                  <a:srgbClr val="FFFF00"/>
                </a:solidFill>
              </a:rPr>
              <a:t>Lucy- </a:t>
            </a:r>
            <a:r>
              <a:rPr lang="es-ES" dirty="0">
                <a:solidFill>
                  <a:srgbClr val="FFFF00"/>
                </a:solidFill>
              </a:rPr>
              <a:t>$300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pPr marL="0" indent="0">
              <a:buNone/>
            </a:pPr>
            <a:r>
              <a:rPr lang="en-US" dirty="0" smtClean="0">
                <a:solidFill>
                  <a:srgbClr val="FFFF00"/>
                </a:solidFill>
              </a:rPr>
              <a:t>Describe the mass migration patterns of humans during the </a:t>
            </a:r>
            <a:r>
              <a:rPr lang="en-US" dirty="0" err="1" smtClean="0">
                <a:solidFill>
                  <a:srgbClr val="FFFF00"/>
                </a:solidFill>
              </a:rPr>
              <a:t>paleolithic</a:t>
            </a:r>
            <a:r>
              <a:rPr lang="en-US" dirty="0" smtClean="0">
                <a:solidFill>
                  <a:srgbClr val="FFFF00"/>
                </a:solidFill>
              </a:rPr>
              <a:t> period.</a:t>
            </a:r>
            <a:endParaRPr lang="en-US" dirty="0">
              <a:solidFill>
                <a:srgbClr val="FFFF00"/>
              </a:solidFill>
            </a:endParaRPr>
          </a:p>
        </p:txBody>
      </p:sp>
      <p:sp>
        <p:nvSpPr>
          <p:cNvPr id="5127" name="AutoShape 7">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1219200" y="3733800"/>
            <a:ext cx="5943600" cy="2123658"/>
          </a:xfrm>
          <a:prstGeom prst="rect">
            <a:avLst/>
          </a:prstGeom>
          <a:noFill/>
        </p:spPr>
        <p:txBody>
          <a:bodyPr wrap="square" rtlCol="0">
            <a:spAutoFit/>
          </a:bodyPr>
          <a:lstStyle/>
          <a:p>
            <a:r>
              <a:rPr lang="en-US" dirty="0" smtClean="0"/>
              <a:t>From East Africa to Eurasia, Australia and the Americas</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524000" y="28956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C1-$400</a:t>
            </a:r>
          </a:p>
        </p:txBody>
      </p:sp>
      <p:sp>
        <p:nvSpPr>
          <p:cNvPr id="6150" name="Rectangle 6"/>
          <p:cNvSpPr>
            <a:spLocks noGrp="1" noChangeArrowheads="1"/>
          </p:cNvSpPr>
          <p:nvPr>
            <p:ph type="title"/>
          </p:nvPr>
        </p:nvSpPr>
        <p:spPr/>
        <p:txBody>
          <a:bodyPr anchor="t"/>
          <a:lstStyle/>
          <a:p>
            <a:r>
              <a:rPr lang="es-ES" dirty="0" smtClean="0">
                <a:solidFill>
                  <a:srgbClr val="FFFF00"/>
                </a:solidFill>
              </a:rPr>
              <a:t>Lucy- </a:t>
            </a:r>
            <a:r>
              <a:rPr lang="es-ES" dirty="0">
                <a:solidFill>
                  <a:srgbClr val="FFFF00"/>
                </a:solidFill>
              </a:rPr>
              <a:t>$400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r>
              <a:rPr lang="en-US" dirty="0" smtClean="0">
                <a:solidFill>
                  <a:srgbClr val="FFFF00"/>
                </a:solidFill>
              </a:rPr>
              <a:t>What sort of economic structure did </a:t>
            </a:r>
            <a:r>
              <a:rPr lang="en-US" dirty="0" err="1" smtClean="0">
                <a:solidFill>
                  <a:srgbClr val="FFFF00"/>
                </a:solidFill>
              </a:rPr>
              <a:t>Paleolithic</a:t>
            </a:r>
            <a:r>
              <a:rPr lang="en-US" dirty="0" smtClean="0">
                <a:solidFill>
                  <a:srgbClr val="FFFF00"/>
                </a:solidFill>
              </a:rPr>
              <a:t> people have?</a:t>
            </a:r>
            <a:endParaRPr lang="en-US" dirty="0">
              <a:solidFill>
                <a:srgbClr val="FFFF00"/>
              </a:solidFill>
            </a:endParaRPr>
          </a:p>
          <a:p>
            <a:endParaRPr lang="en-US" dirty="0">
              <a:solidFill>
                <a:srgbClr val="FFFF00"/>
              </a:solidFill>
            </a:endParaRPr>
          </a:p>
        </p:txBody>
      </p:sp>
      <p:sp>
        <p:nvSpPr>
          <p:cNvPr id="6151" name="AutoShape 7">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1981200" y="4191000"/>
            <a:ext cx="3048000" cy="2123658"/>
          </a:xfrm>
          <a:prstGeom prst="rect">
            <a:avLst/>
          </a:prstGeom>
          <a:noFill/>
        </p:spPr>
        <p:txBody>
          <a:bodyPr wrap="square" rtlCol="0">
            <a:spAutoFit/>
          </a:bodyPr>
          <a:lstStyle/>
          <a:p>
            <a:r>
              <a:rPr lang="en-US" dirty="0" smtClean="0"/>
              <a:t>Egalitarian, hunting and gathering</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057400" y="28956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C1-$500</a:t>
            </a:r>
          </a:p>
        </p:txBody>
      </p:sp>
      <p:sp>
        <p:nvSpPr>
          <p:cNvPr id="7173" name="Text Box 5"/>
          <p:cNvSpPr txBox="1">
            <a:spLocks noChangeArrowheads="1"/>
          </p:cNvSpPr>
          <p:nvPr/>
        </p:nvSpPr>
        <p:spPr bwMode="auto">
          <a:xfrm>
            <a:off x="4251325" y="1855788"/>
            <a:ext cx="18415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5000">
              <a:solidFill>
                <a:schemeClr val="bg1"/>
              </a:solidFill>
            </a:endParaRPr>
          </a:p>
        </p:txBody>
      </p:sp>
      <p:sp>
        <p:nvSpPr>
          <p:cNvPr id="7174" name="Rectangle 6"/>
          <p:cNvSpPr>
            <a:spLocks noGrp="1" noChangeArrowheads="1"/>
          </p:cNvSpPr>
          <p:nvPr>
            <p:ph type="title"/>
          </p:nvPr>
        </p:nvSpPr>
        <p:spPr/>
        <p:txBody>
          <a:bodyPr anchor="t" anchorCtr="1"/>
          <a:lstStyle/>
          <a:p>
            <a:r>
              <a:rPr lang="es-ES" dirty="0" smtClean="0">
                <a:solidFill>
                  <a:srgbClr val="FFFF00"/>
                </a:solidFill>
              </a:rPr>
              <a:t>Lucy- </a:t>
            </a:r>
            <a:r>
              <a:rPr lang="es-ES" dirty="0">
                <a:solidFill>
                  <a:srgbClr val="FFFF00"/>
                </a:solidFill>
              </a:rPr>
              <a:t>$500</a:t>
            </a:r>
            <a:endParaRPr lang="en-US" dirty="0">
              <a:solidFill>
                <a:srgbClr val="FFFF00"/>
              </a:solidFill>
            </a:endParaRPr>
          </a:p>
        </p:txBody>
      </p:sp>
      <p:sp>
        <p:nvSpPr>
          <p:cNvPr id="2" name="Content Placeholder 1"/>
          <p:cNvSpPr>
            <a:spLocks noGrp="1"/>
          </p:cNvSpPr>
          <p:nvPr>
            <p:ph idx="1"/>
          </p:nvPr>
        </p:nvSpPr>
        <p:spPr>
          <a:xfrm>
            <a:off x="685800" y="1295400"/>
            <a:ext cx="7772400" cy="4114800"/>
          </a:xfrm>
        </p:spPr>
        <p:txBody>
          <a:bodyPr/>
          <a:lstStyle/>
          <a:p>
            <a:r>
              <a:rPr lang="en-US" dirty="0" smtClean="0">
                <a:solidFill>
                  <a:srgbClr val="FFFF00"/>
                </a:solidFill>
              </a:rPr>
              <a:t>Choose a theme and explain how the </a:t>
            </a:r>
            <a:r>
              <a:rPr lang="en-US" dirty="0" err="1" smtClean="0">
                <a:solidFill>
                  <a:srgbClr val="FFFF00"/>
                </a:solidFill>
              </a:rPr>
              <a:t>paleolithic</a:t>
            </a:r>
            <a:r>
              <a:rPr lang="en-US" dirty="0" smtClean="0">
                <a:solidFill>
                  <a:srgbClr val="FFFF00"/>
                </a:solidFill>
              </a:rPr>
              <a:t> age fits it</a:t>
            </a:r>
            <a:r>
              <a:rPr lang="en-US" dirty="0" smtClean="0">
                <a:solidFill>
                  <a:srgbClr val="FFFF00"/>
                </a:solidFill>
              </a:rPr>
              <a:t>.</a:t>
            </a:r>
          </a:p>
          <a:p>
            <a:pPr marL="0" indent="0">
              <a:buNone/>
            </a:pPr>
            <a:r>
              <a:rPr lang="en-US" dirty="0" smtClean="0">
                <a:solidFill>
                  <a:srgbClr val="FFFF00"/>
                </a:solidFill>
              </a:rPr>
              <a:t>1</a:t>
            </a:r>
            <a:r>
              <a:rPr lang="en-US" sz="2400" dirty="0" smtClean="0">
                <a:solidFill>
                  <a:srgbClr val="FFFF00"/>
                </a:solidFill>
              </a:rPr>
              <a:t>. Interaction </a:t>
            </a:r>
            <a:r>
              <a:rPr lang="en-US" sz="2400" dirty="0">
                <a:solidFill>
                  <a:srgbClr val="FFFF00"/>
                </a:solidFill>
              </a:rPr>
              <a:t>between humans and the environment</a:t>
            </a:r>
          </a:p>
          <a:p>
            <a:pPr marL="0" indent="0">
              <a:buNone/>
            </a:pPr>
            <a:r>
              <a:rPr lang="en-US" sz="2400" dirty="0" smtClean="0">
                <a:solidFill>
                  <a:srgbClr val="FFFF00"/>
                </a:solidFill>
              </a:rPr>
              <a:t>2. Development </a:t>
            </a:r>
            <a:r>
              <a:rPr lang="en-US" sz="2400" dirty="0">
                <a:solidFill>
                  <a:srgbClr val="FFFF00"/>
                </a:solidFill>
              </a:rPr>
              <a:t>and interaction of cultures</a:t>
            </a:r>
          </a:p>
          <a:p>
            <a:pPr marL="0" indent="0">
              <a:buNone/>
            </a:pPr>
            <a:r>
              <a:rPr lang="en-US" sz="2400" dirty="0" smtClean="0">
                <a:solidFill>
                  <a:srgbClr val="FFFF00"/>
                </a:solidFill>
              </a:rPr>
              <a:t>3. State-building</a:t>
            </a:r>
            <a:r>
              <a:rPr lang="en-US" sz="2400" dirty="0">
                <a:solidFill>
                  <a:srgbClr val="FFFF00"/>
                </a:solidFill>
              </a:rPr>
              <a:t>, expansion, and conflict</a:t>
            </a:r>
          </a:p>
          <a:p>
            <a:pPr marL="0" indent="0">
              <a:buNone/>
            </a:pPr>
            <a:r>
              <a:rPr lang="en-US" sz="2400" dirty="0" smtClean="0">
                <a:solidFill>
                  <a:srgbClr val="FFFF00"/>
                </a:solidFill>
              </a:rPr>
              <a:t>4. Creation</a:t>
            </a:r>
            <a:r>
              <a:rPr lang="en-US" sz="2400" dirty="0">
                <a:solidFill>
                  <a:srgbClr val="FFFF00"/>
                </a:solidFill>
              </a:rPr>
              <a:t>, expansion, and interaction of economic systems</a:t>
            </a:r>
          </a:p>
          <a:p>
            <a:pPr marL="0" indent="0">
              <a:buNone/>
            </a:pPr>
            <a:r>
              <a:rPr lang="en-US" sz="2400" dirty="0" smtClean="0">
                <a:solidFill>
                  <a:srgbClr val="FFFF00"/>
                </a:solidFill>
              </a:rPr>
              <a:t>5. Development </a:t>
            </a:r>
            <a:r>
              <a:rPr lang="en-US" sz="2400" dirty="0">
                <a:solidFill>
                  <a:srgbClr val="FFFF00"/>
                </a:solidFill>
              </a:rPr>
              <a:t>and transformation of social structures.</a:t>
            </a:r>
          </a:p>
          <a:p>
            <a:pPr marL="514350" indent="-514350">
              <a:buAutoNum type="arabicPeriod"/>
            </a:pPr>
            <a:endParaRPr lang="en-US" dirty="0" smtClean="0">
              <a:solidFill>
                <a:srgbClr val="FFFF00"/>
              </a:solidFill>
            </a:endParaRPr>
          </a:p>
        </p:txBody>
      </p:sp>
      <p:sp>
        <p:nvSpPr>
          <p:cNvPr id="7175" name="AutoShape 7">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advClick="0">
    <p:sndAc>
      <p:stSnd>
        <p:snd r:embed="rId3"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250950" y="28956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C2-$100</a:t>
            </a:r>
          </a:p>
        </p:txBody>
      </p:sp>
      <p:sp>
        <p:nvSpPr>
          <p:cNvPr id="8197" name="Rectangle 5"/>
          <p:cNvSpPr>
            <a:spLocks noGrp="1" noChangeArrowheads="1"/>
          </p:cNvSpPr>
          <p:nvPr>
            <p:ph type="title"/>
          </p:nvPr>
        </p:nvSpPr>
        <p:spPr/>
        <p:txBody>
          <a:bodyPr anchor="t" anchorCtr="1"/>
          <a:lstStyle/>
          <a:p>
            <a:r>
              <a:rPr lang="es-ES" dirty="0" err="1" smtClean="0">
                <a:solidFill>
                  <a:srgbClr val="FFFF00"/>
                </a:solidFill>
              </a:rPr>
              <a:t>Mistake</a:t>
            </a:r>
            <a:r>
              <a:rPr lang="es-ES" dirty="0" smtClean="0">
                <a:solidFill>
                  <a:srgbClr val="FFFF00"/>
                </a:solidFill>
              </a:rPr>
              <a:t> - </a:t>
            </a:r>
            <a:r>
              <a:rPr lang="es-ES" dirty="0">
                <a:solidFill>
                  <a:srgbClr val="FFFF00"/>
                </a:solidFill>
              </a:rPr>
              <a:t>$100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pPr marL="0" indent="0">
              <a:buNone/>
            </a:pPr>
            <a:r>
              <a:rPr lang="en-US" dirty="0" smtClean="0">
                <a:solidFill>
                  <a:srgbClr val="FFFF00"/>
                </a:solidFill>
              </a:rPr>
              <a:t>The agricultural revolution is also called what?</a:t>
            </a:r>
            <a:endParaRPr lang="en-US" dirty="0">
              <a:solidFill>
                <a:srgbClr val="FFFF00"/>
              </a:solidFill>
            </a:endParaRPr>
          </a:p>
        </p:txBody>
      </p:sp>
      <p:sp>
        <p:nvSpPr>
          <p:cNvPr id="8198" name="AutoShape 6">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2514600" y="3886200"/>
            <a:ext cx="3276600" cy="1446550"/>
          </a:xfrm>
          <a:prstGeom prst="rect">
            <a:avLst/>
          </a:prstGeom>
          <a:noFill/>
        </p:spPr>
        <p:txBody>
          <a:bodyPr wrap="square" rtlCol="0">
            <a:spAutoFit/>
          </a:bodyPr>
          <a:lstStyle/>
          <a:p>
            <a:r>
              <a:rPr lang="en-US" dirty="0" smtClean="0"/>
              <a:t>The Neolithic Revolution</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524000" y="2895600"/>
            <a:ext cx="1250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sz="2400">
                <a:solidFill>
                  <a:schemeClr val="tx1"/>
                </a:solidFill>
              </a:rPr>
              <a:t>C2-$200</a:t>
            </a:r>
          </a:p>
        </p:txBody>
      </p:sp>
      <p:sp>
        <p:nvSpPr>
          <p:cNvPr id="9221" name="Rectangle 5"/>
          <p:cNvSpPr>
            <a:spLocks noGrp="1" noChangeArrowheads="1"/>
          </p:cNvSpPr>
          <p:nvPr>
            <p:ph type="title"/>
          </p:nvPr>
        </p:nvSpPr>
        <p:spPr/>
        <p:txBody>
          <a:bodyPr anchor="t" anchorCtr="1"/>
          <a:lstStyle/>
          <a:p>
            <a:r>
              <a:rPr lang="es-ES" dirty="0" err="1" smtClean="0">
                <a:solidFill>
                  <a:srgbClr val="FFFF00"/>
                </a:solidFill>
              </a:rPr>
              <a:t>Mistake</a:t>
            </a:r>
            <a:r>
              <a:rPr lang="es-ES" dirty="0" smtClean="0">
                <a:solidFill>
                  <a:srgbClr val="FFFF00"/>
                </a:solidFill>
              </a:rPr>
              <a:t>- </a:t>
            </a:r>
            <a:r>
              <a:rPr lang="es-ES" dirty="0">
                <a:solidFill>
                  <a:srgbClr val="FFFF00"/>
                </a:solidFill>
              </a:rPr>
              <a:t>$200</a:t>
            </a:r>
            <a:br>
              <a:rPr lang="es-ES" dirty="0">
                <a:solidFill>
                  <a:srgbClr val="FFFF00"/>
                </a:solidFill>
              </a:rPr>
            </a:br>
            <a:r>
              <a:rPr lang="es-ES" dirty="0">
                <a:solidFill>
                  <a:srgbClr val="FFFF00"/>
                </a:solidFill>
              </a:rPr>
              <a:t/>
            </a:r>
            <a:br>
              <a:rPr lang="es-ES" dirty="0">
                <a:solidFill>
                  <a:srgbClr val="FFFF00"/>
                </a:solidFill>
              </a:rPr>
            </a:br>
            <a:endParaRPr lang="en-US" dirty="0">
              <a:solidFill>
                <a:srgbClr val="FFFF00"/>
              </a:solidFill>
            </a:endParaRPr>
          </a:p>
        </p:txBody>
      </p:sp>
      <p:sp>
        <p:nvSpPr>
          <p:cNvPr id="2" name="Content Placeholder 1"/>
          <p:cNvSpPr>
            <a:spLocks noGrp="1"/>
          </p:cNvSpPr>
          <p:nvPr>
            <p:ph idx="1"/>
          </p:nvPr>
        </p:nvSpPr>
        <p:spPr/>
        <p:txBody>
          <a:bodyPr/>
          <a:lstStyle/>
          <a:p>
            <a:r>
              <a:rPr lang="en-US" dirty="0" smtClean="0">
                <a:solidFill>
                  <a:srgbClr val="FFFF00"/>
                </a:solidFill>
              </a:rPr>
              <a:t>What is Pastoralism and where would you have found it?</a:t>
            </a:r>
            <a:endParaRPr lang="en-US" dirty="0">
              <a:solidFill>
                <a:srgbClr val="FFFF00"/>
              </a:solidFill>
            </a:endParaRPr>
          </a:p>
        </p:txBody>
      </p:sp>
      <p:sp>
        <p:nvSpPr>
          <p:cNvPr id="9222" name="AutoShape 6">
            <a:hlinkClick r:id="" action="ppaction://hlinkshowjump?jump=lastslideviewed" highlightClick="1">
              <a:snd r:embed="rId3" name="CHIMES.WAV"/>
            </a:hlinkClick>
          </p:cNvPr>
          <p:cNvSpPr>
            <a:spLocks noChangeArrowheads="1"/>
          </p:cNvSpPr>
          <p:nvPr/>
        </p:nvSpPr>
        <p:spPr bwMode="auto">
          <a:xfrm>
            <a:off x="7848600" y="6019800"/>
            <a:ext cx="1066800" cy="609600"/>
          </a:xfrm>
          <a:prstGeom prst="actionButtonRetur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2514600" y="3886200"/>
            <a:ext cx="3733800" cy="2800767"/>
          </a:xfrm>
          <a:prstGeom prst="rect">
            <a:avLst/>
          </a:prstGeom>
          <a:noFill/>
        </p:spPr>
        <p:txBody>
          <a:bodyPr wrap="square" rtlCol="0">
            <a:spAutoFit/>
          </a:bodyPr>
          <a:lstStyle/>
          <a:p>
            <a:r>
              <a:rPr lang="en-US" dirty="0" smtClean="0"/>
              <a:t>Raising animals and the grasslands of Afro-Eurasia</a:t>
            </a:r>
            <a:endParaRPr lang="en-US" dirty="0"/>
          </a:p>
        </p:txBody>
      </p:sp>
    </p:spTree>
  </p:cSld>
  <p:clrMapOvr>
    <a:masterClrMapping/>
  </p:clrMapOvr>
  <p:transition advClick="0">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00"/>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400" b="0" i="0" u="none" strike="noStrike" cap="none" normalizeH="0" baseline="0" smtClean="0">
            <a:ln>
              <a:noFill/>
            </a:ln>
            <a:solidFill>
              <a:srgbClr val="FFFF00"/>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400" b="0" i="0" u="none" strike="noStrike" cap="none" normalizeH="0" baseline="0" smtClean="0">
            <a:ln>
              <a:noFill/>
            </a:ln>
            <a:solidFill>
              <a:srgbClr val="FFFF00"/>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573</TotalTime>
  <Words>997</Words>
  <Application>Microsoft Office PowerPoint</Application>
  <PresentationFormat>On-screen Show (4:3)</PresentationFormat>
  <Paragraphs>211</Paragraphs>
  <Slides>34</Slides>
  <Notes>34</Notes>
  <HiddenSlides>0</HiddenSlides>
  <MMClips>2</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9" baseType="lpstr">
      <vt:lpstr>Arial Narrow</vt:lpstr>
      <vt:lpstr>Impact</vt:lpstr>
      <vt:lpstr>Times New Roman</vt:lpstr>
      <vt:lpstr>Default Design</vt:lpstr>
      <vt:lpstr>Clip</vt:lpstr>
      <vt:lpstr>Opening Splash</vt:lpstr>
      <vt:lpstr>Title Screen</vt:lpstr>
      <vt:lpstr>Lucy- $100  Name the oldest human found. </vt:lpstr>
      <vt:lpstr>Lucy -$200  </vt:lpstr>
      <vt:lpstr>Lucy- $300  </vt:lpstr>
      <vt:lpstr>Lucy- $400  </vt:lpstr>
      <vt:lpstr>Lucy- $500</vt:lpstr>
      <vt:lpstr>Mistake - $100  </vt:lpstr>
      <vt:lpstr>Mistake- $200  </vt:lpstr>
      <vt:lpstr>Mistake- $300  </vt:lpstr>
      <vt:lpstr>Mistake- $400  </vt:lpstr>
      <vt:lpstr>Mistake- $500  </vt:lpstr>
      <vt:lpstr>Urban - $100</vt:lpstr>
      <vt:lpstr>Urban- $200 </vt:lpstr>
      <vt:lpstr>Urban- $300  </vt:lpstr>
      <vt:lpstr>Urban- $400  </vt:lpstr>
      <vt:lpstr>Working - $500  </vt:lpstr>
      <vt:lpstr> God - $100  </vt:lpstr>
      <vt:lpstr>God - $200  </vt:lpstr>
      <vt:lpstr>God - $300  </vt:lpstr>
      <vt:lpstr>God - $400  </vt:lpstr>
      <vt:lpstr>God - $500  </vt:lpstr>
      <vt:lpstr> Empires - $100  </vt:lpstr>
      <vt:lpstr>Empires - $200  </vt:lpstr>
      <vt:lpstr>Empires - $300  </vt:lpstr>
      <vt:lpstr>Empires - $400  </vt:lpstr>
      <vt:lpstr>Empires - $500  </vt:lpstr>
      <vt:lpstr>Transport - $100  </vt:lpstr>
      <vt:lpstr>Transport - $200  </vt:lpstr>
      <vt:lpstr>Transport - $300  </vt:lpstr>
      <vt:lpstr>Transport - $400  </vt:lpstr>
      <vt:lpstr>Transport - $500  </vt:lpstr>
      <vt:lpstr>Credits: This version by Jim Trumps, Instructional Technology Teacher, Palmdale High School PowerPoint idea by Dr. Antonio Castellanos, PHS Medical Magnet  Based on the original Jeopardy game show (no affiliation) To print score card, quit game, scroll to the last slide, from the “File” menu select “Print,” and chose “current slide.”</vt:lpstr>
      <vt:lpstr>Score Card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Jim</dc:creator>
  <cp:lastModifiedBy>Kathleen F. Laroue</cp:lastModifiedBy>
  <cp:revision>72</cp:revision>
  <dcterms:created xsi:type="dcterms:W3CDTF">1999-03-19T04:57:05Z</dcterms:created>
  <dcterms:modified xsi:type="dcterms:W3CDTF">2014-11-12T15:16:41Z</dcterms:modified>
</cp:coreProperties>
</file>