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68" r:id="rId3"/>
    <p:sldId id="269" r:id="rId4"/>
    <p:sldId id="270" r:id="rId5"/>
    <p:sldId id="271" r:id="rId6"/>
    <p:sldId id="272" r:id="rId7"/>
    <p:sldId id="273" r:id="rId8"/>
    <p:sldId id="279" r:id="rId9"/>
    <p:sldId id="274" r:id="rId10"/>
    <p:sldId id="278" r:id="rId11"/>
    <p:sldId id="275" r:id="rId12"/>
    <p:sldId id="276" r:id="rId13"/>
    <p:sldId id="277" r:id="rId14"/>
    <p:sldId id="281" r:id="rId15"/>
  </p:sldIdLst>
  <p:sldSz cx="9144000" cy="6858000" type="screen4x3"/>
  <p:notesSz cx="7077075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4660"/>
  </p:normalViewPr>
  <p:slideViewPr>
    <p:cSldViewPr>
      <p:cViewPr varScale="1">
        <p:scale>
          <a:sx n="103" d="100"/>
          <a:sy n="103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FF090C-091E-421D-9B7D-A0658E8B3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EDAC-6439-4576-953A-2037A24AB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0D5E-7E6E-4404-8258-C31D0EE4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B128-25A1-428C-BC31-C91D6D5C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9B6-7785-4F62-B02A-7F44DEDC7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4C23-ED14-402F-9A89-9585BFC11D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1071-DC16-4BD4-AD4B-FAD560E4C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2559-65F5-4F6E-9BBB-111C47968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8F0C-1647-4CC8-A7F7-89414BCF2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5E39-E058-4EFF-A499-446E440DB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82C0-970B-4994-820B-76AAD922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CCFDF5B-ED35-43FD-AEFB-68239052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4QdEKjEg8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i-hy_0VWZ8&amp;list=PL0379DED31243841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yXKbd5IDz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Imperialism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00600" y="4419600"/>
            <a:ext cx="3309803" cy="1676400"/>
          </a:xfrm>
        </p:spPr>
        <p:txBody>
          <a:bodyPr/>
          <a:lstStyle/>
          <a:p>
            <a:r>
              <a:rPr lang="en-US" dirty="0" smtClean="0"/>
              <a:t>Hook: Divider activity – see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51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EF6D9D35-094D-BA07-6312F0681B5B90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6800"/>
            <a:ext cx="6096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848600" cy="4525963"/>
          </a:xfrm>
        </p:spPr>
        <p:txBody>
          <a:bodyPr/>
          <a:lstStyle/>
          <a:p>
            <a:r>
              <a:rPr lang="en-US" dirty="0"/>
              <a:t>Others see weakness.  1899- U.S. declares Open Door Policy in China – they must trade w/all nations.</a:t>
            </a:r>
          </a:p>
          <a:p>
            <a:r>
              <a:rPr lang="en-US" dirty="0"/>
              <a:t>Chinese people rebel in 1900, </a:t>
            </a:r>
            <a:r>
              <a:rPr lang="en-US" dirty="0">
                <a:hlinkClick r:id="rId2"/>
              </a:rPr>
              <a:t>Boxer Rebellion </a:t>
            </a:r>
            <a:r>
              <a:rPr lang="en-US" dirty="0"/>
              <a:t>which is put down by foreign armies.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Japan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1853 Commodore Perry of U.S. enters Tokyo Harbor w/4 warships.  Has note from President Fillmore.  Forces Japan to trade w/ U.S.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80" name="Picture 4" descr="EF6D9E3F-0038-CA37-3BD88FD1AFF25C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62484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dirty="0" err="1" smtClean="0"/>
              <a:t>pg</a:t>
            </a:r>
            <a:r>
              <a:rPr lang="en-US" dirty="0" smtClean="0"/>
              <a:t> 352 – 365 taking Cornell or 4 square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4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Industrialization =</a:t>
            </a:r>
            <a:r>
              <a:rPr lang="en-US" sz="2800" dirty="0" smtClean="0"/>
              <a:t> </a:t>
            </a:r>
            <a:r>
              <a:rPr lang="en-US" sz="2800" dirty="0"/>
              <a:t>need for more resources and markets for goods.</a:t>
            </a:r>
          </a:p>
          <a:p>
            <a:r>
              <a:rPr lang="en-US" sz="2800" dirty="0"/>
              <a:t>Europe looks to Africa and Asia.</a:t>
            </a:r>
          </a:p>
          <a:p>
            <a:r>
              <a:rPr lang="en-US" sz="2800" dirty="0"/>
              <a:t>Mid 1800’s Africa had hundreds of ethnic groups speaking 1,000’s of languages.  Some large empires but many independent villages.</a:t>
            </a:r>
          </a:p>
          <a:p>
            <a:r>
              <a:rPr lang="en-US" sz="2800" dirty="0"/>
              <a:t>1880 – Europe control 10% of Africa, mainly on the coast.  Difficult to explore, rivers cannot be navigated.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Imperialism – takeover of a country or territory by a stronger nation w/intent of dominating political, economics and social life of people.</a:t>
            </a:r>
          </a:p>
          <a:p>
            <a:endParaRPr lang="en-US"/>
          </a:p>
          <a:p>
            <a:r>
              <a:rPr lang="en-US"/>
              <a:t>Racism – belief one race is superior to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990600" y="1524000"/>
            <a:ext cx="3419856" cy="349300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Europe</a:t>
            </a:r>
            <a:endParaRPr lang="en-US" dirty="0"/>
          </a:p>
          <a:p>
            <a:endParaRPr lang="en-US" dirty="0"/>
          </a:p>
          <a:p>
            <a:r>
              <a:rPr lang="en-US" dirty="0"/>
              <a:t>Maxim gun</a:t>
            </a:r>
          </a:p>
          <a:p>
            <a:r>
              <a:rPr lang="en-US" dirty="0"/>
              <a:t>Railroads and steamships</a:t>
            </a:r>
          </a:p>
          <a:p>
            <a:r>
              <a:rPr lang="en-US" dirty="0"/>
              <a:t>Cure for malaria – quinine</a:t>
            </a:r>
          </a:p>
          <a:p>
            <a:r>
              <a:rPr lang="en-US" dirty="0"/>
              <a:t>Racism</a:t>
            </a:r>
          </a:p>
          <a:p>
            <a:r>
              <a:rPr lang="en-US" dirty="0"/>
              <a:t>Missionary impulse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quarter" idx="14"/>
          </p:nvPr>
        </p:nvSpPr>
        <p:spPr>
          <a:xfrm>
            <a:off x="4572000" y="1524000"/>
            <a:ext cx="4038600" cy="4525963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Africa</a:t>
            </a:r>
          </a:p>
          <a:p>
            <a:endParaRPr lang="en-US" dirty="0"/>
          </a:p>
          <a:p>
            <a:r>
              <a:rPr lang="en-US" dirty="0"/>
              <a:t>Variety of culture and language</a:t>
            </a:r>
          </a:p>
          <a:p>
            <a:r>
              <a:rPr lang="en-US" dirty="0"/>
              <a:t>Low level of technology</a:t>
            </a:r>
          </a:p>
          <a:p>
            <a:r>
              <a:rPr lang="en-US" dirty="0"/>
              <a:t>Ethnic strife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/>
              <a:t>Berlin Conference 1884-5 – divides up Africa.  By 1914 only Liberia and Ethiopia are free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--1816 Zulu tribe organized under </a:t>
            </a:r>
            <a:r>
              <a:rPr lang="en-US" dirty="0" err="1"/>
              <a:t>Shaka</a:t>
            </a:r>
            <a:r>
              <a:rPr lang="en-US" dirty="0"/>
              <a:t>.  Keeps Europeans out but falls in 1887.</a:t>
            </a:r>
          </a:p>
          <a:p>
            <a:r>
              <a:rPr lang="en-US" dirty="0"/>
              <a:t>--</a:t>
            </a:r>
            <a:r>
              <a:rPr lang="en-US" dirty="0">
                <a:hlinkClick r:id="rId2"/>
              </a:rPr>
              <a:t>Boer War </a:t>
            </a:r>
            <a:r>
              <a:rPr lang="en-US" dirty="0"/>
              <a:t>– Boers were Dutch farmers.  Battle with British.  First modern total war.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Forms </a:t>
            </a:r>
            <a:r>
              <a:rPr lang="en-US" dirty="0"/>
              <a:t>of Imperialism</a:t>
            </a:r>
          </a:p>
          <a:p>
            <a:r>
              <a:rPr lang="en-US" dirty="0"/>
              <a:t>--colony – governed internally by foreign power</a:t>
            </a:r>
          </a:p>
          <a:p>
            <a:r>
              <a:rPr lang="en-US" dirty="0"/>
              <a:t>--protectorate – own internal gov’t but under control of outside power</a:t>
            </a:r>
          </a:p>
          <a:p>
            <a:r>
              <a:rPr lang="en-US" dirty="0"/>
              <a:t>--sphere of influence – outside power claims exclusive investment or trading privileges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68580" indent="0">
              <a:lnSpc>
                <a:spcPct val="90000"/>
              </a:lnSpc>
              <a:buNone/>
            </a:pPr>
            <a:r>
              <a:rPr lang="en-US" dirty="0"/>
              <a:t>India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R</a:t>
            </a:r>
            <a:r>
              <a:rPr lang="en-US" dirty="0" smtClean="0"/>
              <a:t>uled </a:t>
            </a:r>
            <a:r>
              <a:rPr lang="en-US" dirty="0"/>
              <a:t>by Britain</a:t>
            </a:r>
          </a:p>
          <a:p>
            <a:pPr>
              <a:lnSpc>
                <a:spcPct val="90000"/>
              </a:lnSpc>
            </a:pPr>
            <a:r>
              <a:rPr lang="en-US" dirty="0"/>
              <a:t>Controlled by </a:t>
            </a:r>
            <a:r>
              <a:rPr lang="en-US" dirty="0" smtClean="0"/>
              <a:t>the East </a:t>
            </a:r>
            <a:r>
              <a:rPr lang="en-US" dirty="0"/>
              <a:t>India Company</a:t>
            </a:r>
          </a:p>
          <a:p>
            <a:pPr>
              <a:lnSpc>
                <a:spcPct val="90000"/>
              </a:lnSpc>
            </a:pPr>
            <a:r>
              <a:rPr lang="en-US" dirty="0"/>
              <a:t>Had army w/</a:t>
            </a:r>
            <a:r>
              <a:rPr lang="en-US" dirty="0" err="1"/>
              <a:t>sepoys</a:t>
            </a:r>
            <a:r>
              <a:rPr lang="en-US" dirty="0"/>
              <a:t> – Indian soldiers</a:t>
            </a:r>
          </a:p>
          <a:p>
            <a:pPr>
              <a:lnSpc>
                <a:spcPct val="90000"/>
              </a:lnSpc>
            </a:pPr>
            <a:r>
              <a:rPr lang="en-US" dirty="0"/>
              <a:t>Called the “Jewel in the Crown”</a:t>
            </a:r>
          </a:p>
          <a:p>
            <a:pPr>
              <a:lnSpc>
                <a:spcPct val="90000"/>
              </a:lnSpc>
            </a:pPr>
            <a:r>
              <a:rPr lang="en-US" dirty="0"/>
              <a:t>Produced raw materials</a:t>
            </a:r>
          </a:p>
          <a:p>
            <a:pPr>
              <a:lnSpc>
                <a:spcPct val="90000"/>
              </a:lnSpc>
            </a:pPr>
            <a:r>
              <a:rPr lang="en-US" dirty="0" err="1">
                <a:hlinkClick r:id="rId2"/>
              </a:rPr>
              <a:t>Sepoy</a:t>
            </a:r>
            <a:r>
              <a:rPr lang="en-US" dirty="0">
                <a:hlinkClick r:id="rId2"/>
              </a:rPr>
              <a:t> Rebellion 1857 </a:t>
            </a:r>
            <a:r>
              <a:rPr lang="en-US" dirty="0"/>
              <a:t>– over  rifle cartridges</a:t>
            </a:r>
          </a:p>
          <a:p>
            <a:pPr>
              <a:lnSpc>
                <a:spcPct val="90000"/>
              </a:lnSpc>
            </a:pPr>
            <a:r>
              <a:rPr lang="en-US" dirty="0"/>
              <a:t>Raj – time of direct British rule 1857-1947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EF6D9611-B20B-C2F0-50ACC6D80E6F27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China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38400"/>
            <a:ext cx="7848600" cy="4525963"/>
          </a:xfrm>
        </p:spPr>
        <p:txBody>
          <a:bodyPr/>
          <a:lstStyle/>
          <a:p>
            <a:r>
              <a:rPr lang="en-US" dirty="0"/>
              <a:t>Sphere of influence</a:t>
            </a:r>
          </a:p>
          <a:p>
            <a:r>
              <a:rPr lang="en-US" dirty="0"/>
              <a:t>Self-sufficient, doesn’t need to trade w/west</a:t>
            </a:r>
          </a:p>
          <a:p>
            <a:r>
              <a:rPr lang="en-US" dirty="0"/>
              <a:t>Britain buying tea f/China.  Leads to imbalance of trade.  Needs a product China wants.</a:t>
            </a:r>
          </a:p>
          <a:p>
            <a:r>
              <a:rPr lang="en-US" dirty="0"/>
              <a:t>Opium.  Leads to Opium War of 1839.  China loses and Britain gets Hong Kong.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632</TotalTime>
  <Words>381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Imperialism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China</vt:lpstr>
      <vt:lpstr>PowerPoint Presentation</vt:lpstr>
      <vt:lpstr>PowerPoint Presentation</vt:lpstr>
      <vt:lpstr>Japan</vt:lpstr>
      <vt:lpstr>PowerPoint Presentation</vt:lpstr>
      <vt:lpstr>Reading work</vt:lpstr>
    </vt:vector>
  </TitlesOfParts>
  <Company>Virginia Beach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Revolution</dc:title>
  <dc:creator>Virginia Beach Public Schools</dc:creator>
  <cp:lastModifiedBy>Kathleen F. Laroue</cp:lastModifiedBy>
  <cp:revision>17</cp:revision>
  <dcterms:created xsi:type="dcterms:W3CDTF">2006-01-05T15:26:25Z</dcterms:created>
  <dcterms:modified xsi:type="dcterms:W3CDTF">2013-02-22T12:23:20Z</dcterms:modified>
</cp:coreProperties>
</file>