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9" r:id="rId5"/>
    <p:sldId id="271" r:id="rId6"/>
    <p:sldId id="258" r:id="rId7"/>
    <p:sldId id="261" r:id="rId8"/>
    <p:sldId id="260" r:id="rId9"/>
    <p:sldId id="262" r:id="rId10"/>
    <p:sldId id="263" r:id="rId11"/>
    <p:sldId id="264" r:id="rId12"/>
    <p:sldId id="272" r:id="rId13"/>
    <p:sldId id="266" r:id="rId14"/>
    <p:sldId id="267" r:id="rId15"/>
    <p:sldId id="273" r:id="rId16"/>
    <p:sldId id="268" r:id="rId17"/>
    <p:sldId id="269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278A-378C-4C22-BF7D-450A5929D91E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B5BD-A1D3-478E-BC2D-A04E88DD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1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278A-378C-4C22-BF7D-450A5929D91E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B5BD-A1D3-478E-BC2D-A04E88DD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4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278A-378C-4C22-BF7D-450A5929D91E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B5BD-A1D3-478E-BC2D-A04E88DD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3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278A-378C-4C22-BF7D-450A5929D91E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B5BD-A1D3-478E-BC2D-A04E88DD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8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278A-378C-4C22-BF7D-450A5929D91E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B5BD-A1D3-478E-BC2D-A04E88DD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4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278A-378C-4C22-BF7D-450A5929D91E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B5BD-A1D3-478E-BC2D-A04E88DD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7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278A-378C-4C22-BF7D-450A5929D91E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B5BD-A1D3-478E-BC2D-A04E88DD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5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278A-378C-4C22-BF7D-450A5929D91E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B5BD-A1D3-478E-BC2D-A04E88DD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0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278A-378C-4C22-BF7D-450A5929D91E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B5BD-A1D3-478E-BC2D-A04E88DD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4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278A-378C-4C22-BF7D-450A5929D91E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B5BD-A1D3-478E-BC2D-A04E88DD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5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278A-378C-4C22-BF7D-450A5929D91E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B5BD-A1D3-478E-BC2D-A04E88DD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9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1278A-378C-4C22-BF7D-450A5929D91E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4B5BD-A1D3-478E-BC2D-A04E88DD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9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Alive – French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Pictures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87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Storming of the Bastille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80719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281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March on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1961"/>
            <a:ext cx="7727156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928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800206" cy="6858000"/>
          </a:xfrm>
        </p:spPr>
      </p:pic>
    </p:spTree>
    <p:extLst>
      <p:ext uri="{BB962C8B-B14F-4D97-AF65-F5344CB8AC3E}">
        <p14:creationId xmlns:p14="http://schemas.microsoft.com/office/powerpoint/2010/main" val="347514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3964"/>
            <a:ext cx="3124200" cy="607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257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Execution of Louis XVI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37" y="1676400"/>
            <a:ext cx="6172200" cy="427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911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3964"/>
            <a:ext cx="3124200" cy="607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081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Death of Robespierre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162425" cy="524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108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Coronation of Napoleon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38250"/>
            <a:ext cx="789432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58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Round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it inevitable that Napoleon come to power? Why or why not?</a:t>
            </a:r>
          </a:p>
          <a:p>
            <a:r>
              <a:rPr lang="en-US" dirty="0" smtClean="0"/>
              <a:t>Did Robespierre have to die?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5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39" y="24551"/>
            <a:ext cx="8004061" cy="6833449"/>
          </a:xfrm>
        </p:spPr>
      </p:pic>
      <p:sp>
        <p:nvSpPr>
          <p:cNvPr id="5" name="Rectangle 4"/>
          <p:cNvSpPr/>
          <p:nvPr/>
        </p:nvSpPr>
        <p:spPr>
          <a:xfrm>
            <a:off x="2590800" y="1905000"/>
            <a:ext cx="1219200" cy="838200"/>
          </a:xfrm>
          <a:prstGeom prst="rect">
            <a:avLst/>
          </a:prstGeom>
          <a:solidFill>
            <a:srgbClr val="99C1DA"/>
          </a:solidFill>
          <a:ln>
            <a:solidFill>
              <a:srgbClr val="99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4876800"/>
            <a:ext cx="2362200" cy="1676400"/>
          </a:xfrm>
          <a:prstGeom prst="rect">
            <a:avLst/>
          </a:prstGeom>
          <a:solidFill>
            <a:srgbClr val="99C1DA"/>
          </a:solidFill>
          <a:ln>
            <a:solidFill>
              <a:srgbClr val="99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6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2578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Stage 1: opening journal</a:t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 smtClean="0"/>
              <a:t>did Louis XIV use the palace to increase his power?</a:t>
            </a:r>
            <a:br>
              <a:rPr lang="en-US" dirty="0" smtClean="0"/>
            </a:br>
            <a:r>
              <a:rPr lang="en-US" dirty="0" smtClean="0"/>
              <a:t>How does this relate to the themes of this unit?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74406"/>
            <a:ext cx="5410200" cy="408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5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Round 1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it feel to be “born” into a role you cannot change?</a:t>
            </a:r>
          </a:p>
          <a:p>
            <a:r>
              <a:rPr lang="en-US" dirty="0" smtClean="0"/>
              <a:t>What are some of the advantages of organizing a society in this way? What are some disadvantages?</a:t>
            </a:r>
          </a:p>
          <a:p>
            <a:r>
              <a:rPr lang="en-US" dirty="0" smtClean="0"/>
              <a:t>What do you think should be done to save the French nation?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8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53992"/>
            <a:ext cx="7696200" cy="6704008"/>
          </a:xfrm>
        </p:spPr>
      </p:pic>
      <p:sp>
        <p:nvSpPr>
          <p:cNvPr id="5" name="Rectangle 4"/>
          <p:cNvSpPr/>
          <p:nvPr/>
        </p:nvSpPr>
        <p:spPr>
          <a:xfrm>
            <a:off x="6629400" y="3123404"/>
            <a:ext cx="838200" cy="45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2133600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2819400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90800" y="2438400"/>
            <a:ext cx="1066800" cy="685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4551056">
            <a:off x="2407807" y="2718326"/>
            <a:ext cx="426761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01294" y="2324100"/>
            <a:ext cx="3810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0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3998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Stage Two: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does this</a:t>
            </a:r>
          </a:p>
          <a:p>
            <a:pPr marL="0" indent="0">
              <a:buNone/>
            </a:pPr>
            <a:r>
              <a:rPr lang="en-US" dirty="0" smtClean="0"/>
              <a:t>Pictures tell us</a:t>
            </a:r>
          </a:p>
          <a:p>
            <a:pPr marL="0" indent="0">
              <a:buNone/>
            </a:pPr>
            <a:r>
              <a:rPr lang="en-US" dirty="0" smtClean="0"/>
              <a:t>About French</a:t>
            </a:r>
          </a:p>
          <a:p>
            <a:pPr marL="0" indent="0">
              <a:buNone/>
            </a:pPr>
            <a:r>
              <a:rPr lang="en-US" dirty="0" smtClean="0"/>
              <a:t>Society?</a:t>
            </a:r>
          </a:p>
          <a:p>
            <a:r>
              <a:rPr lang="en-US" dirty="0" smtClean="0"/>
              <a:t>Does this </a:t>
            </a:r>
          </a:p>
          <a:p>
            <a:pPr marL="0" indent="0">
              <a:buNone/>
            </a:pPr>
            <a:r>
              <a:rPr lang="en-US" dirty="0" smtClean="0"/>
              <a:t>Remind us of any</a:t>
            </a:r>
          </a:p>
          <a:p>
            <a:pPr marL="0" indent="0">
              <a:buNone/>
            </a:pPr>
            <a:r>
              <a:rPr lang="en-US" dirty="0" smtClean="0"/>
              <a:t>Other societies</a:t>
            </a:r>
          </a:p>
          <a:p>
            <a:pPr marL="0" indent="0">
              <a:buNone/>
            </a:pPr>
            <a:r>
              <a:rPr lang="en-US" dirty="0" smtClean="0"/>
              <a:t>We’ve studied?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185" y="304800"/>
            <a:ext cx="5408677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07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Estates General: Good idea? Bad idea?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0" y="1600200"/>
            <a:ext cx="8114719" cy="467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79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Round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the King’s choice of how he dealt with the Estates General a good choice? What should he have done? Why?</a:t>
            </a:r>
          </a:p>
          <a:p>
            <a:r>
              <a:rPr lang="en-US" dirty="0" smtClean="0"/>
              <a:t>Does this remind you of any other time in history?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89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Tennis Court Oath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9" y="1447800"/>
            <a:ext cx="761999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470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191</Words>
  <Application>Microsoft Office PowerPoint</Application>
  <PresentationFormat>On-screen Show (4:3)</PresentationFormat>
  <Paragraphs>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History Alive – French Revolution</vt:lpstr>
      <vt:lpstr>PowerPoint Presentation</vt:lpstr>
      <vt:lpstr>Stage 1: opening journal How did Louis XIV use the palace to increase his power? How does this relate to the themes of this unit?</vt:lpstr>
      <vt:lpstr>End of Round 1 Questions</vt:lpstr>
      <vt:lpstr>PowerPoint Presentation</vt:lpstr>
      <vt:lpstr>Stage Two: Journal</vt:lpstr>
      <vt:lpstr>The Estates General: Good idea? Bad idea?</vt:lpstr>
      <vt:lpstr>The End of Round 2</vt:lpstr>
      <vt:lpstr>The Tennis Court Oath</vt:lpstr>
      <vt:lpstr>Storming of the Bastille</vt:lpstr>
      <vt:lpstr>The March on Versailles</vt:lpstr>
      <vt:lpstr>PowerPoint Presentation</vt:lpstr>
      <vt:lpstr>PowerPoint Presentation</vt:lpstr>
      <vt:lpstr>The Execution of Louis XVI</vt:lpstr>
      <vt:lpstr>PowerPoint Presentation</vt:lpstr>
      <vt:lpstr>The Death of Robespierre</vt:lpstr>
      <vt:lpstr>The Coronation of Napoleon</vt:lpstr>
      <vt:lpstr>The End of Round 3</vt:lpstr>
    </vt:vector>
  </TitlesOfParts>
  <Company>Virginia Beach City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Alive – French Revolution</dc:title>
  <dc:creator>Kathleen F. Laroue</dc:creator>
  <cp:lastModifiedBy>Kathleen F. Laroue</cp:lastModifiedBy>
  <cp:revision>7</cp:revision>
  <dcterms:created xsi:type="dcterms:W3CDTF">2013-03-07T11:36:56Z</dcterms:created>
  <dcterms:modified xsi:type="dcterms:W3CDTF">2015-01-05T18:37:10Z</dcterms:modified>
</cp:coreProperties>
</file>