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1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4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9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278A-378C-4C22-BF7D-450A5929D91E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4B5BD-A1D3-478E-BC2D-A04E88DD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Alive –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Pictures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3964"/>
            <a:ext cx="3124200" cy="60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5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Round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inevitable that Napoleon come to power? Why or why not?</a:t>
            </a:r>
          </a:p>
          <a:p>
            <a:r>
              <a:rPr lang="en-US" dirty="0" smtClean="0"/>
              <a:t>Did Robespierre have to die?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Execution of Louis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37" y="1676400"/>
            <a:ext cx="6172200" cy="427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1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of Robespierre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62425" cy="52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0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Coronation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38250"/>
            <a:ext cx="789432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5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257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Louis XIV use the palace to increase his power?</a:t>
            </a:r>
            <a:br>
              <a:rPr lang="en-US" dirty="0" smtClean="0"/>
            </a:br>
            <a:r>
              <a:rPr lang="en-US" dirty="0" smtClean="0"/>
              <a:t>How does this relate to the themes of this unit?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86436"/>
            <a:ext cx="5791200" cy="43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Round 1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feel to be “born” into a role you cannot change?</a:t>
            </a:r>
          </a:p>
          <a:p>
            <a:r>
              <a:rPr lang="en-US" dirty="0" smtClean="0"/>
              <a:t>What are some of the advantages of organizing a society in this way? What are some disadvantages?</a:t>
            </a:r>
          </a:p>
          <a:p>
            <a:r>
              <a:rPr lang="en-US" dirty="0" smtClean="0"/>
              <a:t>What do you think should be done to save the French 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8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does this</a:t>
            </a:r>
          </a:p>
          <a:p>
            <a:pPr marL="0" indent="0">
              <a:buNone/>
            </a:pPr>
            <a:r>
              <a:rPr lang="en-US" dirty="0" smtClean="0"/>
              <a:t>Pictures tell us</a:t>
            </a:r>
          </a:p>
          <a:p>
            <a:pPr marL="0" indent="0">
              <a:buNone/>
            </a:pPr>
            <a:r>
              <a:rPr lang="en-US" dirty="0" smtClean="0"/>
              <a:t>About French</a:t>
            </a:r>
          </a:p>
          <a:p>
            <a:pPr marL="0" indent="0">
              <a:buNone/>
            </a:pPr>
            <a:r>
              <a:rPr lang="en-US" dirty="0" smtClean="0"/>
              <a:t>Society?</a:t>
            </a:r>
          </a:p>
          <a:p>
            <a:r>
              <a:rPr lang="en-US" dirty="0" smtClean="0"/>
              <a:t>Does this </a:t>
            </a:r>
          </a:p>
          <a:p>
            <a:pPr marL="0" indent="0">
              <a:buNone/>
            </a:pPr>
            <a:r>
              <a:rPr lang="en-US" dirty="0" smtClean="0"/>
              <a:t>Remind us of any</a:t>
            </a:r>
          </a:p>
          <a:p>
            <a:pPr marL="0" indent="0">
              <a:buNone/>
            </a:pPr>
            <a:r>
              <a:rPr lang="en-US" dirty="0" smtClean="0"/>
              <a:t>Other societies</a:t>
            </a:r>
          </a:p>
          <a:p>
            <a:pPr marL="0" indent="0">
              <a:buNone/>
            </a:pPr>
            <a:r>
              <a:rPr lang="en-US" dirty="0" smtClean="0"/>
              <a:t>We’ve studied?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85" y="304800"/>
            <a:ext cx="540867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7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Estates General: Good idea? 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7585412" cy="436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9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Round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King’s choice of how he dealt with the Estates General a good choice? What should he have done? Why?</a:t>
            </a:r>
          </a:p>
          <a:p>
            <a:r>
              <a:rPr lang="en-US" dirty="0" smtClean="0"/>
              <a:t>Does this remind you of any other time in history?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9" y="1447800"/>
            <a:ext cx="7619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7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071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8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March on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961"/>
            <a:ext cx="772715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2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194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History Alive – French Revolution</vt:lpstr>
      <vt:lpstr>How did Louis XIV use the palace to increase his power? How does this relate to the themes of this unit?</vt:lpstr>
      <vt:lpstr>End of Round 1 Questions</vt:lpstr>
      <vt:lpstr>PowerPoint Presentation</vt:lpstr>
      <vt:lpstr>The Estates General: Good idea? Bad idea?</vt:lpstr>
      <vt:lpstr>The End of Round 2</vt:lpstr>
      <vt:lpstr>The Tennis Court Oath</vt:lpstr>
      <vt:lpstr>Storming of the Bastille</vt:lpstr>
      <vt:lpstr>The March on Versailles</vt:lpstr>
      <vt:lpstr>PowerPoint Presentation</vt:lpstr>
      <vt:lpstr>The End of Round 3</vt:lpstr>
      <vt:lpstr>The Execution of Louis XVI</vt:lpstr>
      <vt:lpstr>The Death of Robespierre</vt:lpstr>
      <vt:lpstr>The Coronation of Napoleon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Alive – French Revolution</dc:title>
  <dc:creator>Kathleen F. Laroue</dc:creator>
  <cp:lastModifiedBy>Kathleen F. Laroue</cp:lastModifiedBy>
  <cp:revision>2</cp:revision>
  <dcterms:created xsi:type="dcterms:W3CDTF">2013-03-07T11:36:56Z</dcterms:created>
  <dcterms:modified xsi:type="dcterms:W3CDTF">2013-03-07T11:53:06Z</dcterms:modified>
</cp:coreProperties>
</file>