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BDF4-E9FD-45BA-ABD0-A2F0A26EA799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D4F0-A2BB-4B33-9689-C5CF8640D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5aq5HcS1A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CCOT Practice Essay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American Music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music from the 1950’s compare to today’s music? How has it changed? Stayed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www.youtube.com/watch?v=Sb5aq5HcS1A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Dani</a:t>
            </a:r>
            <a:r>
              <a:rPr lang="en-US" dirty="0" smtClean="0"/>
              <a:t> California by the Red Hot Chili Peppers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Need help getting started? Sample thesis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-image" descr="Our teacher showed us the “Dani California” music video and told us to write a Change over Time thesis. Uh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2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CCOT Practice Essay Activity</vt:lpstr>
      <vt:lpstr>How does music from the 1950’s compare to today’s music? How has it changed? Stayed the same?</vt:lpstr>
      <vt:lpstr>PowerPoint Presentation</vt:lpstr>
    </vt:vector>
  </TitlesOfParts>
  <Company>St. Charles Parish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cjohnson</dc:creator>
  <cp:lastModifiedBy>Kathleen F. Laroue</cp:lastModifiedBy>
  <cp:revision>6</cp:revision>
  <dcterms:created xsi:type="dcterms:W3CDTF">2011-12-21T20:27:06Z</dcterms:created>
  <dcterms:modified xsi:type="dcterms:W3CDTF">2013-01-15T20:52:23Z</dcterms:modified>
</cp:coreProperties>
</file>