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315" r:id="rId2"/>
    <p:sldId id="314" r:id="rId3"/>
    <p:sldId id="325" r:id="rId4"/>
    <p:sldId id="326" r:id="rId5"/>
    <p:sldId id="327" r:id="rId6"/>
    <p:sldId id="329" r:id="rId7"/>
    <p:sldId id="331" r:id="rId8"/>
    <p:sldId id="333" r:id="rId9"/>
    <p:sldId id="332" r:id="rId10"/>
    <p:sldId id="334" r:id="rId11"/>
    <p:sldId id="335" r:id="rId12"/>
    <p:sldId id="337" r:id="rId13"/>
    <p:sldId id="33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D197B1-6A12-4E66-A68A-10675FC411AD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w9Zu9w_N_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en.wikipedia.org/wiki/File:Mary_Stuart_Queen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en.wikipedia.org/wiki/File:JamesIEngland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upload.wikimedia.org/wikipedia/commons/d/dc/Nicholas_Hilliard_020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File:Henry_Tudor_of_England_cropped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en.wikipedia.org/wiki/File:Elizabeth_of_York_from_Kings_and_Queens_of_England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Henry-VIII-kingofengland_1491-1547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fadCAHjN-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en.wikipedia.org/wiki/File:Mary_I_of_England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Felipe_of_Spain_and_MariaTudor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en.wikipedia.org/wiki/File:Mary_I_by_Master_John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File:Darnley_stage_3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n.wikipedia.org/wiki/File:Dudleyportrait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en.wikipedia.org/wiki/File:Elizabeth_I_Steven_Van_Der_Meulen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Journal at the end of the Quick Notes today!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www.youtube.com/watch?v=uw9Zu9w_N_E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England in the Age of Absolutism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Mary Stuart, Queen of Scotland</a:t>
            </a:r>
          </a:p>
          <a:p>
            <a:pPr lvl="1"/>
            <a:r>
              <a:rPr lang="en-US" dirty="0" smtClean="0"/>
              <a:t>Inherited the throne of Scotland when she was 6 days old</a:t>
            </a:r>
          </a:p>
          <a:p>
            <a:pPr lvl="1"/>
            <a:r>
              <a:rPr lang="en-US" dirty="0" smtClean="0"/>
              <a:t>Was pledged to marry at age 5 to a 3 year old French prince to ensure Scottish-French relations</a:t>
            </a:r>
          </a:p>
          <a:p>
            <a:pPr lvl="1"/>
            <a:r>
              <a:rPr lang="en-US" dirty="0" smtClean="0"/>
              <a:t>Lived in France for most of her childhood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Closest relative to Elizabeth I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Mary Queen of Scots</a:t>
            </a:r>
            <a:endParaRPr lang="en-US" sz="4800" b="1" dirty="0"/>
          </a:p>
        </p:txBody>
      </p:sp>
      <p:pic>
        <p:nvPicPr>
          <p:cNvPr id="91138" name="Picture 2" descr="http://upload.wikimedia.org/wikipedia/commons/thumb/1/1f/Mary_Stuart_Queen.jpg/210px-Mary_Stuart_Quee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276600"/>
            <a:ext cx="225203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Mary was Catholic and this worried English Protestants (didn’t want another “Bloody Mary”)</a:t>
            </a:r>
          </a:p>
          <a:p>
            <a:r>
              <a:rPr lang="en-US" dirty="0" smtClean="0"/>
              <a:t>Was put in prison by Elizabeth I when she fled to England to escape Scotland in 1568</a:t>
            </a:r>
          </a:p>
          <a:p>
            <a:r>
              <a:rPr lang="en-US" dirty="0" smtClean="0"/>
              <a:t>Later,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Mary plotted to kill Elizabeth I </a:t>
            </a:r>
            <a:r>
              <a:rPr lang="en-US" dirty="0" smtClean="0"/>
              <a:t>with Philip II’s ambassadors  (remember, Philip of Spain was married to Mary I)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Elizabeth found out Mary’s plan and had her beheaded in 1587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Mary Queen of Scots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172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Because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Elizabeth died in 1603, Mary Queen of Scots’ son, James, became king</a:t>
            </a:r>
          </a:p>
          <a:p>
            <a:r>
              <a:rPr lang="en-US" dirty="0" smtClean="0"/>
              <a:t>Was from the Stuart family, not the Tudors, thus starting a new dynasty</a:t>
            </a:r>
          </a:p>
          <a:p>
            <a:r>
              <a:rPr lang="en-US" dirty="0" smtClean="0"/>
              <a:t>Believed in the Divine Right of Kings (so he didn’t work well with Parliament)</a:t>
            </a:r>
          </a:p>
          <a:p>
            <a:r>
              <a:rPr lang="en-US" dirty="0" smtClean="0"/>
              <a:t>Protestant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King when Capt. Smith and Newport left for the New World (James River and Jamestown is named for him)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Golden Age of England continues </a:t>
            </a:r>
            <a:r>
              <a:rPr lang="en-US" dirty="0" smtClean="0"/>
              <a:t>under him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James I</a:t>
            </a:r>
            <a:endParaRPr lang="en-US" sz="5400" b="1" dirty="0"/>
          </a:p>
        </p:txBody>
      </p:sp>
      <p:pic>
        <p:nvPicPr>
          <p:cNvPr id="94210" name="Picture 2" descr="http://upload.wikimedia.org/wikipedia/commons/thumb/6/63/JamesIEngland.jpg/200px-JamesIEngland.jpg">
            <a:hlinkClick r:id="rId2" tooltip="James I of England from the period 1603–1613, by Paul van Somer I (1576–1621)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4800"/>
            <a:ext cx="1905000" cy="3238501"/>
          </a:xfrm>
          <a:prstGeom prst="rect">
            <a:avLst/>
          </a:prstGeom>
          <a:noFill/>
        </p:spPr>
      </p:pic>
      <p:pic>
        <p:nvPicPr>
          <p:cNvPr id="94212" name="Picture 4" descr="File:Nicholas Hilliard 02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3733800"/>
            <a:ext cx="2038350" cy="2516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the English Kings and Queens do that was different from Russia and France in the age of Absolutism?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Tudors came to rule England in the late 1400s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Henry VII was the first Tudor king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Made England stable and prosperous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House of Tudor</a:t>
            </a:r>
            <a:endParaRPr lang="en-US" sz="5400" b="1" dirty="0"/>
          </a:p>
        </p:txBody>
      </p:sp>
      <p:pic>
        <p:nvPicPr>
          <p:cNvPr id="1026" name="Picture 2" descr="http://upload.wikimedia.org/wikipedia/commons/thumb/2/2a/Henry_Tudor_of_England_cropped.jpg/210px-Henry_Tudor_of_England_cropped.jpg">
            <a:hlinkClick r:id="rId2" tooltip="Portrait of Henry VII holding a red Lancastrian rose, attributed to Michel Sittow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1396" y="3797298"/>
            <a:ext cx="2414004" cy="2908302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2/22/Elizabeth_of_York_from_Kings_and_Queens_of_England.jpg/210px-Elizabeth_of_York_from_Kings_and_Queens_of_England.jpg">
            <a:hlinkClick r:id="rId4" tooltip="A portrait of Elizabeth is thought to be the basis for the queen's picture found in a deck of cards.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24350" y="3952875"/>
            <a:ext cx="2000250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343400" cy="4572000"/>
          </a:xfrm>
        </p:spPr>
        <p:txBody>
          <a:bodyPr/>
          <a:lstStyle/>
          <a:p>
            <a:r>
              <a:rPr lang="en-US" dirty="0" smtClean="0"/>
              <a:t>Changed the religion of the people of England (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changed the Church of England from Catholic to Anglican</a:t>
            </a:r>
            <a:r>
              <a:rPr lang="en-US" dirty="0" smtClean="0"/>
              <a:t>, which is a form of Protestantism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Henry VIII</a:t>
            </a:r>
            <a:endParaRPr lang="en-US" sz="5400" b="1" dirty="0"/>
          </a:p>
        </p:txBody>
      </p:sp>
      <p:pic>
        <p:nvPicPr>
          <p:cNvPr id="82946" name="Picture 2" descr="http://upload.wikimedia.org/wikipedia/commons/thumb/4/45/Henry-VIII-kingofengland_1491-1547.jpg/210px-Henry-VIII-kingofengland_1491-154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04800"/>
            <a:ext cx="3733800" cy="6358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324600" cy="4572000"/>
          </a:xfrm>
        </p:spPr>
        <p:txBody>
          <a:bodyPr/>
          <a:lstStyle/>
          <a:p>
            <a:r>
              <a:rPr lang="en-US" dirty="0" smtClean="0"/>
              <a:t>Henry married Catherine of Aragon (his former brother’s wife) in 1509, but wanted to divorce her because she would not bear him a son</a:t>
            </a:r>
          </a:p>
          <a:p>
            <a:r>
              <a:rPr lang="en-US" dirty="0" smtClean="0"/>
              <a:t>Went to the Pope to get divorced (you can’t get divorced in the Catholic church), and the Pope would not grant him one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So, to divorce his wife, he changed the whole church of England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Henry VIII</a:t>
            </a:r>
            <a:endParaRPr lang="en-US" sz="4800" dirty="0"/>
          </a:p>
        </p:txBody>
      </p:sp>
      <p:pic>
        <p:nvPicPr>
          <p:cNvPr id="2050" name="Picture 2" descr="http://www.tudorhistory.org/henry8/index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"/>
            <a:ext cx="21526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 went on to have 5 more wives after Catherine (6 total)</a:t>
            </a:r>
          </a:p>
          <a:p>
            <a:pPr lvl="1"/>
            <a:r>
              <a:rPr lang="en-US" dirty="0" smtClean="0"/>
              <a:t>Anne Boleyn (m. 1533 – 1536)</a:t>
            </a:r>
          </a:p>
          <a:p>
            <a:pPr lvl="1"/>
            <a:r>
              <a:rPr lang="en-US" dirty="0" smtClean="0"/>
              <a:t>Jane Seymour (m. 1536 – 1537)</a:t>
            </a:r>
          </a:p>
          <a:p>
            <a:pPr lvl="1"/>
            <a:r>
              <a:rPr lang="en-US" dirty="0" smtClean="0"/>
              <a:t>Anne of Cleves (m. Jan. – July 1540)</a:t>
            </a:r>
          </a:p>
          <a:p>
            <a:pPr lvl="1"/>
            <a:r>
              <a:rPr lang="en-US" dirty="0" smtClean="0"/>
              <a:t>Kathryn Howard (m. 1540 – 1542)</a:t>
            </a:r>
          </a:p>
          <a:p>
            <a:pPr lvl="1"/>
            <a:r>
              <a:rPr lang="en-US" dirty="0" smtClean="0"/>
              <a:t>Katherine Parr (m. 1543 – 1547)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://www.youtube.com/watch?v=-</a:t>
            </a:r>
            <a:r>
              <a:rPr lang="en-US" dirty="0" smtClean="0">
                <a:hlinkClick r:id="rId2"/>
              </a:rPr>
              <a:t>fadCAHjN-s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Henry VIII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5067300" cy="4800600"/>
          </a:xfrm>
        </p:spPr>
        <p:txBody>
          <a:bodyPr/>
          <a:lstStyle/>
          <a:p>
            <a:r>
              <a:rPr lang="en-US" dirty="0" smtClean="0"/>
              <a:t>Because of the </a:t>
            </a:r>
            <a:r>
              <a:rPr lang="en-US" dirty="0" smtClean="0"/>
              <a:t>executions of protestants, </a:t>
            </a:r>
            <a:r>
              <a:rPr lang="en-US" dirty="0" smtClean="0"/>
              <a:t>she became known as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Bloody Mary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Failed to destroy Protestantism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Mary I</a:t>
            </a:r>
            <a:endParaRPr lang="en-US" sz="6000" b="1" dirty="0"/>
          </a:p>
        </p:txBody>
      </p:sp>
      <p:pic>
        <p:nvPicPr>
          <p:cNvPr id="1026" name="Picture 2" descr="http://upload.wikimedia.org/wikipedia/commons/thumb/e/e2/Mary_I_of_England.jpg/210px-Mary_I_of_England.jpg">
            <a:hlinkClick r:id="rId2" tooltip="Portrait by Anthonis Mor, 1554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28600"/>
            <a:ext cx="2932264" cy="3895724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b/b7/Mary_I_by_Master_John.jpg/140px-Mary_I_by_Master_Joh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200400"/>
            <a:ext cx="2476500" cy="3272520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f/f5/Felipe_of_Spain_and_MariaTudor.jpg/180px-Felipe_of_Spain_and_MariaTudor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" y="2992331"/>
            <a:ext cx="2552700" cy="3587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876800" cy="4572000"/>
          </a:xfrm>
        </p:spPr>
        <p:txBody>
          <a:bodyPr/>
          <a:lstStyle/>
          <a:p>
            <a:r>
              <a:rPr lang="en-US" dirty="0" smtClean="0"/>
              <a:t>Ruled from 1558 to 1603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last monarch of the Tudor dynasty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Also called the Virgin Queen or Good Queen Bess</a:t>
            </a:r>
          </a:p>
          <a:p>
            <a:r>
              <a:rPr lang="en-US" dirty="0" smtClean="0"/>
              <a:t>Daughter of Anne Boleyn and Henry VIII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Protestant</a:t>
            </a:r>
            <a:r>
              <a:rPr lang="en-US" dirty="0" smtClean="0"/>
              <a:t> (briefly imprisoned by her sister Mary for her beliefs)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Elizabeth I</a:t>
            </a:r>
            <a:endParaRPr lang="en-US" sz="5400" b="1" dirty="0"/>
          </a:p>
        </p:txBody>
      </p:sp>
      <p:pic>
        <p:nvPicPr>
          <p:cNvPr id="1026" name="Picture 2" descr="http://upload.wikimedia.org/wikipedia/commons/thumb/a/af/Darnley_stage_3.jpg/210px-Darnley_stage_3.jpg">
            <a:hlinkClick r:id="rId2" tooltip="Elizabeth I , &quot;Darnley Portrait&quot;, c. 1575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990600"/>
            <a:ext cx="3333750" cy="487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648200" cy="4572000"/>
          </a:xfrm>
        </p:spPr>
        <p:txBody>
          <a:bodyPr/>
          <a:lstStyle/>
          <a:p>
            <a:r>
              <a:rPr lang="en-US" dirty="0" smtClean="0"/>
              <a:t>Never married</a:t>
            </a:r>
          </a:p>
          <a:p>
            <a:r>
              <a:rPr lang="en-US" dirty="0" smtClean="0"/>
              <a:t>Knew she was infertile</a:t>
            </a:r>
          </a:p>
          <a:p>
            <a:r>
              <a:rPr lang="en-US" dirty="0" smtClean="0"/>
              <a:t>Very involved in affairs of state</a:t>
            </a:r>
          </a:p>
          <a:p>
            <a:r>
              <a:rPr lang="en-US" dirty="0" smtClean="0"/>
              <a:t>Very in touch with the English people</a:t>
            </a:r>
          </a:p>
          <a:p>
            <a:r>
              <a:rPr lang="en-US" dirty="0" smtClean="0"/>
              <a:t>“Virginia” is named for her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Elizabeth I</a:t>
            </a:r>
            <a:endParaRPr lang="en-US" sz="4800" dirty="0"/>
          </a:p>
        </p:txBody>
      </p:sp>
      <p:pic>
        <p:nvPicPr>
          <p:cNvPr id="89090" name="Picture 2" descr="http://upload.wikimedia.org/wikipedia/commons/thumb/a/a9/Dudleyportrait.jpg/180px-Dudleyportrai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81000"/>
            <a:ext cx="1714500" cy="2286001"/>
          </a:xfrm>
          <a:prstGeom prst="rect">
            <a:avLst/>
          </a:prstGeom>
          <a:noFill/>
        </p:spPr>
      </p:pic>
      <p:pic>
        <p:nvPicPr>
          <p:cNvPr id="89092" name="Picture 4" descr="http://upload.wikimedia.org/wikipedia/commons/thumb/f/fc/Elizabeth_I_Steven_Van_Der_Meulen.jpg/180px-Elizabeth_I_Steven_Van_Der_Meule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48300" y="2514600"/>
            <a:ext cx="2857500" cy="4048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Reign called the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“Elizabethan Era” or the Golden Age</a:t>
            </a:r>
          </a:p>
          <a:p>
            <a:pPr lvl="1"/>
            <a:r>
              <a:rPr lang="en-US" dirty="0" smtClean="0"/>
              <a:t>England advanced in many areas during her </a:t>
            </a:r>
            <a:r>
              <a:rPr lang="en-US" dirty="0" smtClean="0"/>
              <a:t>reign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Elizabeth I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lexa"/>
        <a:ea typeface=""/>
        <a:cs typeface=""/>
      </a:majorFont>
      <a:minorFont>
        <a:latin typeface="Constantia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1579154</TotalTime>
  <Words>546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England in the Age of Absolutism</vt:lpstr>
      <vt:lpstr>The House of Tudor</vt:lpstr>
      <vt:lpstr>Henry VIII</vt:lpstr>
      <vt:lpstr>Henry VIII</vt:lpstr>
      <vt:lpstr>Henry VIII</vt:lpstr>
      <vt:lpstr>Mary I</vt:lpstr>
      <vt:lpstr>Elizabeth I</vt:lpstr>
      <vt:lpstr>Elizabeth I</vt:lpstr>
      <vt:lpstr>Elizabeth I</vt:lpstr>
      <vt:lpstr>Mary Queen of Scots</vt:lpstr>
      <vt:lpstr>Mary Queen of Scots</vt:lpstr>
      <vt:lpstr>James I</vt:lpstr>
      <vt:lpstr>Journal</vt:lpstr>
    </vt:vector>
  </TitlesOfParts>
  <Company>Virginia Beach City Public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Monarchies</dc:title>
  <dc:creator>kesnyder</dc:creator>
  <cp:lastModifiedBy>Kathleen F. Laroue</cp:lastModifiedBy>
  <cp:revision>89</cp:revision>
  <dcterms:created xsi:type="dcterms:W3CDTF">2009-10-08T13:19:30Z</dcterms:created>
  <dcterms:modified xsi:type="dcterms:W3CDTF">2012-11-30T14:08:47Z</dcterms:modified>
</cp:coreProperties>
</file>