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87" r:id="rId2"/>
    <p:sldId id="286" r:id="rId3"/>
    <p:sldId id="290" r:id="rId4"/>
    <p:sldId id="291" r:id="rId5"/>
    <p:sldId id="292" r:id="rId6"/>
    <p:sldId id="296" r:id="rId7"/>
    <p:sldId id="299" r:id="rId8"/>
    <p:sldId id="297" r:id="rId9"/>
    <p:sldId id="300" r:id="rId10"/>
    <p:sldId id="305" r:id="rId11"/>
    <p:sldId id="306" r:id="rId12"/>
    <p:sldId id="304" r:id="rId13"/>
    <p:sldId id="309" r:id="rId14"/>
    <p:sldId id="310" r:id="rId15"/>
    <p:sldId id="311" r:id="rId16"/>
    <p:sldId id="31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197B1-6A12-4E66-A68A-10675FC411A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b/b4/Palace_Square,_Saint_Petersburg,_Russia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en.wikipedia.org/wiki/File:Johann-Baptist_Lampi_d._%C3%84._00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Catherine02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upload.wikimedia.org/wikipedia/commons/5/58/Katarina_den_stora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upload.wikimedia.org/wikipedia/commons/0/0b/Levitzky_Portrait_Catherine_II_1782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cia.gov/library/publications/cia-maps-publications/maps/803205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Azbuka_1574_by_Ivan_Fyodorov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Peter_der-Grosse_183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en.wikipedia.org/wiki/File:Young_Peter_the_Great_parsuna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Journal: </a:t>
            </a:r>
            <a:r>
              <a:rPr lang="en-US"/>
              <a:t>If you had absolute control over the school what changes would you implement?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Russia in the Age of Absolutism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4274" name="Picture 2" descr="File:Palace Square, Saint Petersburg, Russ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74" y="381000"/>
            <a:ext cx="8987326" cy="6010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8" name="Picture 6" descr="http://www.peopleandplaces.us/ge5/fountains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296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absolutist of the absolute monarchs</a:t>
            </a:r>
          </a:p>
          <a:p>
            <a:r>
              <a:rPr lang="en-US" dirty="0" smtClean="0"/>
              <a:t>He modernized all of Russia except for the poor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poor have many new taxes </a:t>
            </a:r>
          </a:p>
          <a:p>
            <a:pPr lvl="1"/>
            <a:r>
              <a:rPr lang="en-US" dirty="0" smtClean="0"/>
              <a:t>They remained uneducated and illiterate</a:t>
            </a:r>
          </a:p>
          <a:p>
            <a:r>
              <a:rPr lang="en-US" dirty="0" smtClean="0"/>
              <a:t>His successors did not continue his harsh policies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Peter The Great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2400" y="1752600"/>
            <a:ext cx="4800600" cy="4572000"/>
          </a:xfrm>
        </p:spPr>
        <p:txBody>
          <a:bodyPr/>
          <a:lstStyle/>
          <a:p>
            <a:r>
              <a:rPr lang="en-US" dirty="0" smtClean="0"/>
              <a:t>Peter the Great’s Granddaughter-in-law (Married Peter III)</a:t>
            </a:r>
          </a:p>
          <a:p>
            <a:r>
              <a:rPr lang="en-US" dirty="0" smtClean="0"/>
              <a:t>She became Catherine II, or Catherine the Great</a:t>
            </a:r>
          </a:p>
          <a:p>
            <a:r>
              <a:rPr lang="en-US" dirty="0" smtClean="0"/>
              <a:t>Ruled from 1762 - 1796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Catherine the Great</a:t>
            </a:r>
            <a:endParaRPr lang="en-US" sz="4800" b="1" dirty="0"/>
          </a:p>
        </p:txBody>
      </p:sp>
      <p:pic>
        <p:nvPicPr>
          <p:cNvPr id="67586" name="Picture 2" descr="http://www.mnsu.edu/emuseum/history/russia/images/cather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3228975" cy="371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Continued Peter I’s legacy of expanding Russia (gained land near the Black Sea, in Poland, and east of the Urals in present day Siberia)</a:t>
            </a:r>
          </a:p>
          <a:p>
            <a:r>
              <a:rPr lang="en-US" dirty="0" smtClean="0"/>
              <a:t>Well-educated (read authors such as Voltaire and Montesquieu)</a:t>
            </a:r>
          </a:p>
          <a:p>
            <a:r>
              <a:rPr lang="en-US" dirty="0" smtClean="0"/>
              <a:t>Stressed importance of education in Russia </a:t>
            </a:r>
          </a:p>
          <a:p>
            <a:r>
              <a:rPr lang="en-US" dirty="0" smtClean="0"/>
              <a:t>Promoted local government; broke Russia into districts</a:t>
            </a:r>
          </a:p>
          <a:p>
            <a:r>
              <a:rPr lang="en-US" dirty="0" smtClean="0"/>
              <a:t>Improved medical care (she took the first vaccine in Russia to show others they should do it)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Catherine the Great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http://upload.wikimedia.org/wikipedia/commons/thumb/2/23/Johann-Baptist_Lampi_d._%C3%84._007.jpg/210px-Johann-Baptist_Lampi_d._%C3%84._0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3338820" cy="4181476"/>
          </a:xfrm>
          <a:prstGeom prst="rect">
            <a:avLst/>
          </a:prstGeom>
          <a:noFill/>
        </p:spPr>
      </p:pic>
      <p:pic>
        <p:nvPicPr>
          <p:cNvPr id="68614" name="Picture 6" descr="File:Katarina den stor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28600"/>
            <a:ext cx="3267075" cy="3695701"/>
          </a:xfrm>
          <a:prstGeom prst="rect">
            <a:avLst/>
          </a:prstGeom>
          <a:noFill/>
        </p:spPr>
      </p:pic>
      <p:pic>
        <p:nvPicPr>
          <p:cNvPr id="68616" name="Picture 8" descr="http://upload.wikimedia.org/wikipedia/commons/thumb/9/90/Catherine02.jpg/180px-Catherine0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3810000"/>
            <a:ext cx="1714500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File:Levitzky Portrait Catherine II 178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5025" y="240"/>
            <a:ext cx="4829176" cy="6619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 is geographically and culturally isolated from the rest of </a:t>
            </a:r>
            <a:r>
              <a:rPr lang="en-US" dirty="0" smtClean="0"/>
              <a:t>Europe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Russia</a:t>
            </a:r>
            <a:endParaRPr lang="en-US" sz="6600" b="1" dirty="0"/>
          </a:p>
        </p:txBody>
      </p:sp>
      <p:pic>
        <p:nvPicPr>
          <p:cNvPr id="1026" name="Picture 2" descr="803205a.jpg">
            <a:hlinkClick r:id="rId2" tooltip="803205a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590800"/>
            <a:ext cx="4724400" cy="3727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 isolated from Western Europe:</a:t>
            </a:r>
          </a:p>
          <a:p>
            <a:pPr lvl="1"/>
            <a:r>
              <a:rPr lang="en-US" dirty="0" smtClean="0"/>
              <a:t>Religion: Eastern Orthodox</a:t>
            </a:r>
          </a:p>
          <a:p>
            <a:pPr lvl="2"/>
            <a:r>
              <a:rPr lang="en-US" dirty="0" smtClean="0"/>
              <a:t>influenced by Byzantine Empire</a:t>
            </a:r>
          </a:p>
          <a:p>
            <a:pPr lvl="1"/>
            <a:r>
              <a:rPr lang="en-US" dirty="0" smtClean="0"/>
              <a:t>Alphabet: Cyrillic </a:t>
            </a:r>
          </a:p>
          <a:p>
            <a:pPr lvl="1"/>
            <a:r>
              <a:rPr lang="en-US" dirty="0" smtClean="0"/>
              <a:t>Previously </a:t>
            </a:r>
            <a:r>
              <a:rPr lang="en-US" dirty="0" smtClean="0"/>
              <a:t>ruled by the Mongols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Russia</a:t>
            </a:r>
            <a:endParaRPr lang="en-US" sz="6000" b="1" dirty="0"/>
          </a:p>
        </p:txBody>
      </p:sp>
      <p:pic>
        <p:nvPicPr>
          <p:cNvPr id="48130" name="Picture 2" descr="http://upload.wikimedia.org/wikipedia/commons/thumb/e/e5/Azbuka_1574_by_Ivan_Fyodorov.jpg/180px-Azbuka_1574_by_Ivan_Fyodor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76200"/>
            <a:ext cx="1714500" cy="240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Grand Duke Ivan IV (</a:t>
            </a:r>
            <a:r>
              <a:rPr lang="en-US" i="1" dirty="0" smtClean="0"/>
              <a:t>Ivan the Terrible</a:t>
            </a:r>
            <a:r>
              <a:rPr lang="en-US" dirty="0" smtClean="0"/>
              <a:t>) was officially crowned the first tsar  or czar ("Caesar“ or king) of Russia in 1547</a:t>
            </a:r>
          </a:p>
          <a:p>
            <a:r>
              <a:rPr lang="en-US" dirty="0" smtClean="0"/>
              <a:t>After Ivan died in 1584, Russia went through a period of unrest because there was no king</a:t>
            </a:r>
          </a:p>
          <a:p>
            <a:r>
              <a:rPr lang="en-US" dirty="0" smtClean="0"/>
              <a:t>Romanovs were named the royal family of Russia (and would remain in power until the 1917 Russian Revolution)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Russia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572000" cy="4572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Peter the Great</a:t>
            </a:r>
            <a:endParaRPr lang="en-US" sz="6000" b="1" dirty="0"/>
          </a:p>
        </p:txBody>
      </p:sp>
      <p:pic>
        <p:nvPicPr>
          <p:cNvPr id="49154" name="Picture 2" descr="http://upload.wikimedia.org/wikipedia/commons/thumb/7/72/Peter_der-Grosse_1838.jpg/210px-Peter_der-Grosse_183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76400"/>
            <a:ext cx="3486150" cy="4565194"/>
          </a:xfrm>
          <a:prstGeom prst="rect">
            <a:avLst/>
          </a:prstGeom>
          <a:noFill/>
        </p:spPr>
      </p:pic>
      <p:pic>
        <p:nvPicPr>
          <p:cNvPr id="49156" name="Picture 4" descr="http://upload.wikimedia.org/wikipedia/commons/thumb/4/4d/Young_Peter_the_Great_parsuna.jpg/140px-Young_Peter_the_Great_parsun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049372"/>
            <a:ext cx="1369618" cy="1692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Pre-Peter the Great life in Russia (Don’t write this down!)</a:t>
            </a:r>
          </a:p>
          <a:p>
            <a:pPr lvl="1"/>
            <a:r>
              <a:rPr lang="en-US" dirty="0" smtClean="0"/>
              <a:t>Non-modern country</a:t>
            </a:r>
          </a:p>
          <a:p>
            <a:pPr lvl="1"/>
            <a:r>
              <a:rPr lang="en-US" dirty="0" smtClean="0"/>
              <a:t>Women were secluded and wore veils</a:t>
            </a:r>
          </a:p>
          <a:p>
            <a:pPr lvl="1"/>
            <a:r>
              <a:rPr lang="en-US" dirty="0" smtClean="0"/>
              <a:t>murder, kidnapping and torture were a regular part of life</a:t>
            </a:r>
          </a:p>
          <a:p>
            <a:pPr lvl="1"/>
            <a:r>
              <a:rPr lang="en-US" dirty="0" smtClean="0"/>
              <a:t>No middle class</a:t>
            </a:r>
          </a:p>
          <a:p>
            <a:pPr lvl="1"/>
            <a:r>
              <a:rPr lang="en-US" dirty="0" smtClean="0"/>
              <a:t>If you killed a serf on a farm, you simply had to replace him </a:t>
            </a:r>
          </a:p>
          <a:p>
            <a:pPr lvl="1"/>
            <a:r>
              <a:rPr lang="en-US" dirty="0" smtClean="0"/>
              <a:t>Intellectual activity was nearly non-existent</a:t>
            </a:r>
          </a:p>
          <a:p>
            <a:pPr lvl="1"/>
            <a:r>
              <a:rPr lang="en-US" dirty="0" smtClean="0"/>
              <a:t>there was no literature to speak of, and no newspapers</a:t>
            </a:r>
          </a:p>
          <a:p>
            <a:pPr lvl="1"/>
            <a:r>
              <a:rPr lang="en-US" dirty="0" smtClean="0"/>
              <a:t>Russians did not understand arithmetic or science, and had a calendar that dated from “Year 1, the beginning of the world”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Russia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Ruled until 1725</a:t>
            </a:r>
          </a:p>
          <a:p>
            <a:r>
              <a:rPr lang="en-US" dirty="0" smtClean="0"/>
              <a:t>Major goals:</a:t>
            </a:r>
          </a:p>
          <a:p>
            <a:pPr lvl="1"/>
            <a:r>
              <a:rPr lang="en-US" dirty="0" smtClean="0"/>
              <a:t>Creating a strong military</a:t>
            </a:r>
          </a:p>
          <a:p>
            <a:pPr lvl="1"/>
            <a:r>
              <a:rPr lang="en-US" dirty="0" smtClean="0"/>
              <a:t>taking the Black Sea from the Ottomans</a:t>
            </a:r>
          </a:p>
          <a:p>
            <a:pPr lvl="1"/>
            <a:r>
              <a:rPr lang="en-US" dirty="0" smtClean="0"/>
              <a:t>Westernizing/Modernizing Russia</a:t>
            </a:r>
          </a:p>
          <a:p>
            <a:pPr lvl="2"/>
            <a:r>
              <a:rPr lang="en-US" dirty="0" smtClean="0"/>
              <a:t>More education</a:t>
            </a:r>
          </a:p>
          <a:p>
            <a:pPr lvl="2"/>
            <a:r>
              <a:rPr lang="en-US" dirty="0" smtClean="0"/>
              <a:t>Bigger economy</a:t>
            </a:r>
          </a:p>
          <a:p>
            <a:pPr lvl="2"/>
            <a:r>
              <a:rPr lang="en-US" dirty="0" smtClean="0"/>
              <a:t>More culture</a:t>
            </a:r>
          </a:p>
          <a:p>
            <a:pPr lvl="1"/>
            <a:r>
              <a:rPr lang="en-US" dirty="0" smtClean="0"/>
              <a:t>Making a new capitol city</a:t>
            </a:r>
          </a:p>
          <a:p>
            <a:pPr lvl="1"/>
            <a:r>
              <a:rPr lang="en-US" dirty="0" smtClean="0"/>
              <a:t>He was successful at them all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Peter The Great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ooked at the court life at Versailles</a:t>
            </a:r>
          </a:p>
          <a:p>
            <a:r>
              <a:rPr lang="en-US" dirty="0"/>
              <a:t>H</a:t>
            </a:r>
            <a:r>
              <a:rPr lang="en-US" dirty="0" smtClean="0"/>
              <a:t>ow the Prussians used their military.  </a:t>
            </a:r>
          </a:p>
          <a:p>
            <a:r>
              <a:rPr lang="en-US" dirty="0"/>
              <a:t>S</a:t>
            </a:r>
            <a:r>
              <a:rPr lang="en-US" dirty="0" smtClean="0"/>
              <a:t>tudied under shipbuilders in Holland</a:t>
            </a:r>
          </a:p>
          <a:p>
            <a:r>
              <a:rPr lang="en-US" dirty="0"/>
              <a:t>M</a:t>
            </a:r>
            <a:r>
              <a:rPr lang="en-US" dirty="0" smtClean="0"/>
              <a:t>et with leading scientists and artists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Peter the Great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Abandoned the capitol city of Moscow and built St. Petersburg</a:t>
            </a:r>
          </a:p>
          <a:p>
            <a:r>
              <a:rPr lang="en-US" dirty="0" smtClean="0"/>
              <a:t>Copied the palace of Versailles and other French government buildings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Peter the Great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lexa"/>
        <a:ea typeface=""/>
        <a:cs typeface=""/>
      </a:majorFont>
      <a:minorFont>
        <a:latin typeface="Constantia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1579082</TotalTime>
  <Words>445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Russia in the Age of Absolutism</vt:lpstr>
      <vt:lpstr>Russia</vt:lpstr>
      <vt:lpstr>Russia</vt:lpstr>
      <vt:lpstr>Russia</vt:lpstr>
      <vt:lpstr>Peter the Great</vt:lpstr>
      <vt:lpstr>Russia</vt:lpstr>
      <vt:lpstr>Peter The Great</vt:lpstr>
      <vt:lpstr>Peter the Great</vt:lpstr>
      <vt:lpstr>Peter the Great</vt:lpstr>
      <vt:lpstr>PowerPoint Presentation</vt:lpstr>
      <vt:lpstr>PowerPoint Presentation</vt:lpstr>
      <vt:lpstr>Peter The Great</vt:lpstr>
      <vt:lpstr>Catherine the Great</vt:lpstr>
      <vt:lpstr>Catherine the Great</vt:lpstr>
      <vt:lpstr>PowerPoint Presentation</vt:lpstr>
      <vt:lpstr>PowerPoint Presentation</vt:lpstr>
    </vt:vector>
  </TitlesOfParts>
  <Company>Virginia Beach City 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Monarchies</dc:title>
  <dc:creator>kesnyder</dc:creator>
  <cp:lastModifiedBy>Kathleen F. Laroue</cp:lastModifiedBy>
  <cp:revision>89</cp:revision>
  <dcterms:created xsi:type="dcterms:W3CDTF">2009-10-08T13:19:30Z</dcterms:created>
  <dcterms:modified xsi:type="dcterms:W3CDTF">2012-11-28T13:10:49Z</dcterms:modified>
</cp:coreProperties>
</file>