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88" r:id="rId2"/>
    <p:sldId id="261" r:id="rId3"/>
    <p:sldId id="276" r:id="rId4"/>
    <p:sldId id="259" r:id="rId5"/>
    <p:sldId id="265" r:id="rId6"/>
    <p:sldId id="266" r:id="rId7"/>
    <p:sldId id="284" r:id="rId8"/>
    <p:sldId id="272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197B1-6A12-4E66-A68A-10675FC411A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7D197B1-6A12-4E66-A68A-10675FC411AD}" type="datetimeFigureOut">
              <a:rPr lang="en-US" smtClean="0"/>
              <a:pPr/>
              <a:t>11/26/2012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5A408C5-03D0-441B-A324-95EBC14F66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5/5f/Louis_XIV_of_France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en.wikipedia.org/wiki/File:LouisXIV-child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en.wikipedia.org/wiki/File:S21c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File:Louvre_Kolonnaden.JPG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en.wikipedia.org/wiki/File:Louis14-F.jp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Journal: </a:t>
            </a:r>
            <a:r>
              <a:rPr lang="en-US"/>
              <a:t>Which country of the five emerging powers will have the strongest ruler and why?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/>
              <a:t>France in the Age of Absolutism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the Thirty Years War, France became the great model of absolutism in Europe</a:t>
            </a:r>
          </a:p>
          <a:p>
            <a:pPr lvl="1"/>
            <a:r>
              <a:rPr lang="en-US" dirty="0" smtClean="0"/>
              <a:t>Ruled for 72 years (longest reign in French history)</a:t>
            </a:r>
          </a:p>
          <a:p>
            <a:pPr lvl="1"/>
            <a:r>
              <a:rPr lang="en-US" dirty="0" smtClean="0"/>
              <a:t>Called the “Sun King”</a:t>
            </a:r>
          </a:p>
          <a:p>
            <a:pPr lvl="1"/>
            <a:r>
              <a:rPr lang="en-US" dirty="0" smtClean="0"/>
              <a:t>Proclaimed “</a:t>
            </a:r>
            <a:r>
              <a:rPr lang="en-US" dirty="0" err="1" smtClean="0"/>
              <a:t>L’etat</a:t>
            </a:r>
            <a:r>
              <a:rPr lang="en-US" dirty="0" smtClean="0"/>
              <a:t> </a:t>
            </a: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moi</a:t>
            </a:r>
            <a:r>
              <a:rPr lang="en-US" dirty="0" smtClean="0"/>
              <a:t>” (“I am the state”)</a:t>
            </a:r>
          </a:p>
          <a:p>
            <a:pPr lvl="1"/>
            <a:r>
              <a:rPr lang="en-US" dirty="0" smtClean="0"/>
              <a:t>Made France  a military, economic and cultural powerhouse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Louis XIV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098" name="Picture 2" descr="File:Louis XIV of Fran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76200"/>
            <a:ext cx="4667250" cy="6635900"/>
          </a:xfrm>
          <a:prstGeom prst="rect">
            <a:avLst/>
          </a:prstGeom>
          <a:noFill/>
        </p:spPr>
      </p:pic>
      <p:pic>
        <p:nvPicPr>
          <p:cNvPr id="132100" name="Picture 4" descr="http://upload.wikimedia.org/wikipedia/commons/thumb/1/12/LouisXIV-child.jpg/200px-LouisXIV-child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762000"/>
            <a:ext cx="2971800" cy="335813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62000" y="44958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Above: Louis as a child</a:t>
            </a:r>
          </a:p>
          <a:p>
            <a:endParaRPr lang="en-US" dirty="0" smtClean="0"/>
          </a:p>
          <a:p>
            <a:r>
              <a:rPr lang="en-US" dirty="0" smtClean="0"/>
              <a:t>Right: Louis as king of France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achieved the greatest monarchical power of the modern age as demonstrated by </a:t>
            </a:r>
          </a:p>
          <a:p>
            <a:pPr lvl="1"/>
            <a:r>
              <a:rPr lang="en-US" dirty="0" smtClean="0"/>
              <a:t>1) the palace at Versailles (</a:t>
            </a:r>
            <a:r>
              <a:rPr lang="en-US" smtClean="0"/>
              <a:t>video break!)</a:t>
            </a:r>
            <a:endParaRPr lang="en-US" dirty="0" smtClean="0"/>
          </a:p>
          <a:p>
            <a:pPr lvl="1"/>
            <a:r>
              <a:rPr lang="en-US" dirty="0" smtClean="0"/>
              <a:t>2) luxury of the French court</a:t>
            </a:r>
          </a:p>
          <a:p>
            <a:pPr lvl="1"/>
            <a:r>
              <a:rPr lang="en-US" dirty="0" smtClean="0"/>
              <a:t>3) the brilliance of French culture during his reign.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Louis XIV</a:t>
            </a:r>
            <a:endParaRPr lang="en-US" sz="6000" dirty="0"/>
          </a:p>
        </p:txBody>
      </p:sp>
      <p:pic>
        <p:nvPicPr>
          <p:cNvPr id="113666" name="Picture 2" descr="http://upload.wikimedia.org/wikipedia/commons/thumb/c/c5/S21c.jpg/200px-S21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733800"/>
            <a:ext cx="1905000" cy="2562226"/>
          </a:xfrm>
          <a:prstGeom prst="rect">
            <a:avLst/>
          </a:prstGeom>
          <a:noFill/>
        </p:spPr>
      </p:pic>
      <p:pic>
        <p:nvPicPr>
          <p:cNvPr id="113668" name="Picture 4" descr="http://upload.wikimedia.org/wikipedia/commons/thumb/6/62/Louis14-F.jpg/200px-Louis14-F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3810000"/>
            <a:ext cx="1905000" cy="2352675"/>
          </a:xfrm>
          <a:prstGeom prst="rect">
            <a:avLst/>
          </a:prstGeom>
          <a:noFill/>
        </p:spPr>
      </p:pic>
      <p:pic>
        <p:nvPicPr>
          <p:cNvPr id="113670" name="Picture 6" descr="http://upload.wikimedia.org/wikipedia/commons/thumb/4/40/Louvre_Kolonnaden.JPG/200px-Louvre_Kolonnaden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62600" y="3657600"/>
            <a:ext cx="2514600" cy="18859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638800" y="55626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Renovation of the Louvre (now one of the world’s greatest art museums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en-US" sz="3200" dirty="0" smtClean="0"/>
              <a:t>Louis’ absolute power stemmed from four reasons:</a:t>
            </a:r>
          </a:p>
          <a:p>
            <a:pPr lvl="1" hangingPunct="0"/>
            <a:r>
              <a:rPr lang="en-US" sz="3200" dirty="0" smtClean="0"/>
              <a:t>1) </a:t>
            </a:r>
            <a:r>
              <a:rPr lang="en-US" sz="3200" u="sng" dirty="0" smtClean="0"/>
              <a:t>Church</a:t>
            </a:r>
            <a:r>
              <a:rPr lang="en-US" sz="3200" dirty="0" smtClean="0"/>
              <a:t>:  he controlled religion</a:t>
            </a:r>
          </a:p>
          <a:p>
            <a:pPr lvl="1" hangingPunct="0"/>
            <a:r>
              <a:rPr lang="en-US" sz="3200" dirty="0" smtClean="0"/>
              <a:t>2) </a:t>
            </a:r>
            <a:r>
              <a:rPr lang="en-US" sz="3200" u="sng" dirty="0" smtClean="0"/>
              <a:t>Nobility</a:t>
            </a:r>
            <a:r>
              <a:rPr lang="en-US" sz="3200" dirty="0" smtClean="0"/>
              <a:t>:  he no longer even consulted with the aristocracy for advice</a:t>
            </a:r>
          </a:p>
          <a:p>
            <a:pPr lvl="2" hangingPunct="0"/>
            <a:r>
              <a:rPr lang="en-US" sz="2800" dirty="0" smtClean="0"/>
              <a:t>he kept them happy with rituals, processions, banquets, duties at court, etc.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Louis XIV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en-US" dirty="0" smtClean="0"/>
              <a:t>3) </a:t>
            </a:r>
            <a:r>
              <a:rPr lang="en-US" u="sng" dirty="0" smtClean="0"/>
              <a:t>Commoners</a:t>
            </a:r>
            <a:r>
              <a:rPr lang="en-US" dirty="0" smtClean="0"/>
              <a:t>:  many commoners were made loyal to Louis by being given titles of nobility </a:t>
            </a:r>
          </a:p>
          <a:p>
            <a:pPr hangingPunct="0"/>
            <a:r>
              <a:rPr lang="en-US" dirty="0" smtClean="0"/>
              <a:t>4) </a:t>
            </a:r>
            <a:r>
              <a:rPr lang="en-US" u="sng" dirty="0" smtClean="0"/>
              <a:t>Revenues</a:t>
            </a:r>
            <a:r>
              <a:rPr lang="en-US" dirty="0" smtClean="0"/>
              <a:t>:  tax collection was not in the control of the nobles but the king’s own men called </a:t>
            </a:r>
            <a:r>
              <a:rPr lang="en-US" u="sng" dirty="0" smtClean="0"/>
              <a:t>intendants</a:t>
            </a:r>
            <a:r>
              <a:rPr lang="en-US" dirty="0" smtClean="0"/>
              <a:t> who controlled the 322 districts France was divided into during Louis’ reign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Louis XIV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France vs. England &amp; Netherlands in alliance with H.R.E. &amp; Austrians) to see whose child would rule Spain.</a:t>
            </a:r>
          </a:p>
          <a:p>
            <a:r>
              <a:rPr lang="en-US" dirty="0" smtClean="0"/>
              <a:t>It ended with the Treaty of Utrecht (Holland)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War of Spanish Succession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country really got stronger than before, except England. 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 smtClean="0"/>
              <a:t>“created a </a:t>
            </a:r>
            <a:r>
              <a:rPr lang="en-US" u="sng" dirty="0" smtClean="0"/>
              <a:t>balance of power</a:t>
            </a:r>
            <a:r>
              <a:rPr lang="en-US" dirty="0" smtClean="0"/>
              <a:t> in Europe with Britain emerging as a major force in European affairs, the counterweight against the French colossus.”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Treaty of </a:t>
            </a:r>
            <a:r>
              <a:rPr lang="en-US" sz="4800" b="1" dirty="0" err="1" smtClean="0"/>
              <a:t>Utrect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left</a:t>
            </a:r>
            <a:r>
              <a:rPr lang="en-US" dirty="0" smtClean="0"/>
              <a:t> </a:t>
            </a:r>
            <a:r>
              <a:rPr lang="en-US" dirty="0" smtClean="0"/>
              <a:t>France impoverished and surrounded by enemies.</a:t>
            </a:r>
          </a:p>
          <a:p>
            <a:r>
              <a:rPr lang="en-US" dirty="0" smtClean="0"/>
              <a:t>Bad harvests, the plague in the 1690s and Louis’ wars and taxes (taxed the peasants to death!) led to widespread poverty, misery and </a:t>
            </a:r>
            <a:r>
              <a:rPr lang="en-US" dirty="0" smtClean="0"/>
              <a:t>starvation</a:t>
            </a:r>
            <a:endParaRPr lang="en-US" dirty="0" smtClean="0"/>
          </a:p>
          <a:p>
            <a:r>
              <a:rPr lang="en-US" dirty="0" smtClean="0"/>
              <a:t>failure </a:t>
            </a:r>
            <a:r>
              <a:rPr lang="en-US" dirty="0" smtClean="0"/>
              <a:t>to relieve the suffering of the lower classes would lead to the French Revolution of 1789.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Louis XIV’s Legacy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lexa"/>
        <a:ea typeface=""/>
        <a:cs typeface=""/>
      </a:majorFont>
      <a:minorFont>
        <a:latin typeface="Constantia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1579234</TotalTime>
  <Words>383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France in the Age of Absolutism</vt:lpstr>
      <vt:lpstr>Louis XIV</vt:lpstr>
      <vt:lpstr>PowerPoint Presentation</vt:lpstr>
      <vt:lpstr>Louis XIV</vt:lpstr>
      <vt:lpstr>Louis XIV</vt:lpstr>
      <vt:lpstr>Louis XIV</vt:lpstr>
      <vt:lpstr>War of Spanish Succession</vt:lpstr>
      <vt:lpstr>Treaty of Utrect</vt:lpstr>
      <vt:lpstr>Louis XIV’s Legacy</vt:lpstr>
    </vt:vector>
  </TitlesOfParts>
  <Company>Virginia Beach City Public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Absolute Monarchies</dc:title>
  <dc:creator>kesnyder</dc:creator>
  <cp:lastModifiedBy>Kathleen F. Laroue</cp:lastModifiedBy>
  <cp:revision>90</cp:revision>
  <dcterms:created xsi:type="dcterms:W3CDTF">2009-10-08T13:19:30Z</dcterms:created>
  <dcterms:modified xsi:type="dcterms:W3CDTF">2012-11-26T12:29:39Z</dcterms:modified>
</cp:coreProperties>
</file>