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77" r:id="rId3"/>
    <p:sldId id="257" r:id="rId4"/>
    <p:sldId id="258" r:id="rId5"/>
    <p:sldId id="278" r:id="rId6"/>
    <p:sldId id="27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97B1-6A12-4E66-A68A-10675FC411AD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A408C5-03D0-441B-A324-95EBC14F66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97B1-6A12-4E66-A68A-10675FC411AD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08C5-03D0-441B-A324-95EBC14F6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97B1-6A12-4E66-A68A-10675FC411AD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08C5-03D0-441B-A324-95EBC14F6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7D197B1-6A12-4E66-A68A-10675FC411AD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5A408C5-03D0-441B-A324-95EBC14F66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97B1-6A12-4E66-A68A-10675FC411AD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08C5-03D0-441B-A324-95EBC14F66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97B1-6A12-4E66-A68A-10675FC411AD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08C5-03D0-441B-A324-95EBC14F66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08C5-03D0-441B-A324-95EBC14F66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97B1-6A12-4E66-A68A-10675FC411AD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97B1-6A12-4E66-A68A-10675FC411AD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08C5-03D0-441B-A324-95EBC14F66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97B1-6A12-4E66-A68A-10675FC411AD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08C5-03D0-441B-A324-95EBC14F6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7D197B1-6A12-4E66-A68A-10675FC411AD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5A408C5-03D0-441B-A324-95EBC14F66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97B1-6A12-4E66-A68A-10675FC411AD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A408C5-03D0-441B-A324-95EBC14F66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7D197B1-6A12-4E66-A68A-10675FC411AD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5A408C5-03D0-441B-A324-95EBC14F66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Journal: </a:t>
            </a:r>
            <a:r>
              <a:rPr lang="en-US" dirty="0"/>
              <a:t>Name at least 5 qualities that are important for a monarch to possess and tell why.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From Absolutism to Revolution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22" name="Picture 2" descr="http://upload.wikimedia.org/wikipedia/commons/d/d0/Europe_map_164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8600"/>
            <a:ext cx="7886700" cy="569483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71600" y="60198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Europe after the Treaty of Westphalia (ended the 30 yr war)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Towards the end of the Middle Ages, feudalism broke down. </a:t>
            </a:r>
          </a:p>
          <a:p>
            <a:r>
              <a:rPr lang="en-US" dirty="0" smtClean="0"/>
              <a:t>Strong central governments led by kings appeared in parts of Europe. </a:t>
            </a:r>
          </a:p>
          <a:p>
            <a:r>
              <a:rPr lang="en-US" dirty="0" smtClean="0"/>
              <a:t>These kings believed in the </a:t>
            </a:r>
            <a:r>
              <a:rPr lang="en-US" i="1" dirty="0" smtClean="0"/>
              <a:t>Divine Right of Kings, </a:t>
            </a:r>
            <a:r>
              <a:rPr lang="en-US" dirty="0" smtClean="0"/>
              <a:t>meaning they believed that they represented God on earth and everyone should obey them (known as absolute monarchs)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Age of Absolutism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Kings were also able to rise quickly because of the Reformation</a:t>
            </a:r>
          </a:p>
          <a:p>
            <a:r>
              <a:rPr lang="en-US" dirty="0" smtClean="0"/>
              <a:t>Many nations had erupted into civil wars over religion (Protestants v. Catholics) and many innocent people were dying</a:t>
            </a:r>
          </a:p>
          <a:p>
            <a:r>
              <a:rPr lang="en-US" dirty="0" smtClean="0"/>
              <a:t>The Thirty Years War is a great example of this</a:t>
            </a:r>
          </a:p>
          <a:p>
            <a:r>
              <a:rPr lang="en-US" dirty="0" smtClean="0"/>
              <a:t>A strong king provided leadership, safety, and peace</a:t>
            </a:r>
          </a:p>
          <a:p>
            <a:r>
              <a:rPr lang="en-US" dirty="0" smtClean="0"/>
              <a:t>In order to achieve this stability, absolutists  controlled the military, tax collection, and the judicial system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Age of Absolutism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England</a:t>
            </a:r>
          </a:p>
          <a:p>
            <a:r>
              <a:rPr lang="en-US" sz="3600" dirty="0" smtClean="0"/>
              <a:t>France</a:t>
            </a:r>
          </a:p>
          <a:p>
            <a:r>
              <a:rPr lang="en-US" sz="3600" dirty="0" smtClean="0"/>
              <a:t>Austria</a:t>
            </a:r>
          </a:p>
          <a:p>
            <a:r>
              <a:rPr lang="en-US" sz="3600" dirty="0" smtClean="0"/>
              <a:t>Prussia (will become Germany)</a:t>
            </a:r>
          </a:p>
          <a:p>
            <a:r>
              <a:rPr lang="en-US" sz="3600" dirty="0" smtClean="0"/>
              <a:t>Russia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Emerging powers!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38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be started in class:</a:t>
            </a:r>
          </a:p>
          <a:p>
            <a:pPr marL="0" indent="0">
              <a:buNone/>
            </a:pPr>
            <a:r>
              <a:rPr lang="en-US" dirty="0"/>
              <a:t>Reading </a:t>
            </a:r>
            <a:r>
              <a:rPr lang="en-US" dirty="0" err="1"/>
              <a:t>pg</a:t>
            </a:r>
            <a:r>
              <a:rPr lang="en-US" dirty="0"/>
              <a:t> 155 – 161 – notes required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and </a:t>
            </a:r>
            <a:r>
              <a:rPr lang="en-US" dirty="0"/>
              <a:t>question number 2 and 8 on page 161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Homework~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61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elexa"/>
        <a:ea typeface=""/>
        <a:cs typeface=""/>
      </a:majorFont>
      <a:minorFont>
        <a:latin typeface="Constantia"/>
        <a:ea typeface=""/>
        <a:cs typeface="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1579164</TotalTime>
  <Words>206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Paper</vt:lpstr>
      <vt:lpstr>From Absolutism to Revolution</vt:lpstr>
      <vt:lpstr>PowerPoint Presentation</vt:lpstr>
      <vt:lpstr>Age of Absolutism</vt:lpstr>
      <vt:lpstr>Age of Absolutism</vt:lpstr>
      <vt:lpstr>5 Emerging powers!</vt:lpstr>
      <vt:lpstr>Homework~</vt:lpstr>
    </vt:vector>
  </TitlesOfParts>
  <Company>Virginia Beach City Public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Absolute Monarchies</dc:title>
  <dc:creator>kesnyder</dc:creator>
  <cp:lastModifiedBy>Kathleen F. Laroue</cp:lastModifiedBy>
  <cp:revision>89</cp:revision>
  <dcterms:created xsi:type="dcterms:W3CDTF">2009-10-08T13:19:30Z</dcterms:created>
  <dcterms:modified xsi:type="dcterms:W3CDTF">2012-11-20T14:20:38Z</dcterms:modified>
</cp:coreProperties>
</file>